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0" r:id="rId3"/>
    <p:sldId id="291" r:id="rId4"/>
    <p:sldId id="292" r:id="rId5"/>
    <p:sldId id="257" r:id="rId6"/>
    <p:sldId id="304" r:id="rId7"/>
    <p:sldId id="258" r:id="rId8"/>
    <p:sldId id="305" r:id="rId9"/>
    <p:sldId id="293" r:id="rId10"/>
    <p:sldId id="264" r:id="rId11"/>
    <p:sldId id="294" r:id="rId12"/>
    <p:sldId id="289" r:id="rId13"/>
    <p:sldId id="265" r:id="rId14"/>
    <p:sldId id="268" r:id="rId15"/>
    <p:sldId id="266" r:id="rId16"/>
    <p:sldId id="295" r:id="rId17"/>
    <p:sldId id="267" r:id="rId18"/>
    <p:sldId id="296" r:id="rId19"/>
    <p:sldId id="278" r:id="rId20"/>
    <p:sldId id="297" r:id="rId21"/>
    <p:sldId id="279" r:id="rId22"/>
    <p:sldId id="298" r:id="rId23"/>
    <p:sldId id="270" r:id="rId24"/>
    <p:sldId id="299" r:id="rId25"/>
    <p:sldId id="271" r:id="rId26"/>
    <p:sldId id="300" r:id="rId27"/>
    <p:sldId id="272" r:id="rId28"/>
    <p:sldId id="301" r:id="rId29"/>
    <p:sldId id="273" r:id="rId30"/>
    <p:sldId id="274" r:id="rId31"/>
    <p:sldId id="280" r:id="rId32"/>
    <p:sldId id="275" r:id="rId33"/>
    <p:sldId id="276" r:id="rId34"/>
    <p:sldId id="277" r:id="rId35"/>
    <p:sldId id="309" r:id="rId36"/>
    <p:sldId id="308" r:id="rId37"/>
    <p:sldId id="307" r:id="rId38"/>
    <p:sldId id="306" r:id="rId39"/>
    <p:sldId id="310" r:id="rId40"/>
    <p:sldId id="284" r:id="rId41"/>
    <p:sldId id="311" r:id="rId42"/>
    <p:sldId id="287" r:id="rId43"/>
    <p:sldId id="302" r:id="rId44"/>
    <p:sldId id="288" r:id="rId45"/>
    <p:sldId id="303" r:id="rId46"/>
    <p:sldId id="262" r:id="rId4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776235-7B97-4685-B043-BE50DF0CBA27}" v="9" dt="2022-06-28T14:53:10.459"/>
    <p1510:client id="{273F2DF2-18E8-448F-B7A2-0D062CD33724}" v="16" dt="2022-06-29T15:27:16.083"/>
    <p1510:client id="{29FBFA14-D6BE-4780-955D-CA5B6228E0A3}" v="206" dt="2022-06-26T15:20:31.687"/>
    <p1510:client id="{39B7848A-0B62-45D2-9F1B-85FDBF82EFDB}" v="322" dt="2022-06-27T03:43:34.311"/>
    <p1510:client id="{456B1F98-D1AB-4329-AB49-8A639E0FA397}" v="2" dt="2022-06-28T02:42:05.044"/>
    <p1510:client id="{9BAA80DA-27CB-48A6-9935-42A06FA813F6}" v="219" dt="2022-06-26T17:38:32.686"/>
    <p1510:client id="{D82209B5-EE0E-4933-848D-1DEAF84E5293}" v="1" dt="2022-06-26T04:17:03.389"/>
    <p1510:client id="{E4A63D03-BA9B-476D-8F9E-0CD46513F5D9}" v="15" dt="2022-06-28T05:13:26.695"/>
    <p1510:client id="{FFAEBA18-ACD4-47F8-B9A5-C3ECB8ACBBBF}" v="46" dt="2022-06-26T05:08:30.0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3" y="3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sofee hayeyusoh" userId="7806f2ee36789280" providerId="LiveId" clId="{F0883647-5B0F-4DEA-9994-6D06EC994CCF}"/>
    <pc:docChg chg="modSld">
      <pc:chgData name="hsofee hayeyusoh" userId="7806f2ee36789280" providerId="LiveId" clId="{F0883647-5B0F-4DEA-9994-6D06EC994CCF}" dt="2021-07-06T14:40:09.980" v="18" actId="13904"/>
      <pc:docMkLst>
        <pc:docMk/>
      </pc:docMkLst>
      <pc:sldChg chg="modSp">
        <pc:chgData name="hsofee hayeyusoh" userId="7806f2ee36789280" providerId="LiveId" clId="{F0883647-5B0F-4DEA-9994-6D06EC994CCF}" dt="2021-07-06T14:22:45.691" v="0" actId="20578"/>
        <pc:sldMkLst>
          <pc:docMk/>
          <pc:sldMk cId="2739093977" sldId="271"/>
        </pc:sldMkLst>
        <pc:spChg chg="mod">
          <ac:chgData name="hsofee hayeyusoh" userId="7806f2ee36789280" providerId="LiveId" clId="{F0883647-5B0F-4DEA-9994-6D06EC994CCF}" dt="2021-07-06T14:22:45.691" v="0" actId="20578"/>
          <ac:spMkLst>
            <pc:docMk/>
            <pc:sldMk cId="2739093977" sldId="271"/>
            <ac:spMk id="3" creationId="{00000000-0000-0000-0000-000000000000}"/>
          </ac:spMkLst>
        </pc:spChg>
      </pc:sldChg>
      <pc:sldChg chg="modSp">
        <pc:chgData name="hsofee hayeyusoh" userId="7806f2ee36789280" providerId="LiveId" clId="{F0883647-5B0F-4DEA-9994-6D06EC994CCF}" dt="2021-07-06T14:23:31.914" v="1" actId="20578"/>
        <pc:sldMkLst>
          <pc:docMk/>
          <pc:sldMk cId="1019793049" sldId="272"/>
        </pc:sldMkLst>
        <pc:spChg chg="mod">
          <ac:chgData name="hsofee hayeyusoh" userId="7806f2ee36789280" providerId="LiveId" clId="{F0883647-5B0F-4DEA-9994-6D06EC994CCF}" dt="2021-07-06T14:23:31.914" v="1" actId="20578"/>
          <ac:spMkLst>
            <pc:docMk/>
            <pc:sldMk cId="1019793049" sldId="272"/>
            <ac:spMk id="3" creationId="{00000000-0000-0000-0000-000000000000}"/>
          </ac:spMkLst>
        </pc:spChg>
      </pc:sldChg>
      <pc:sldChg chg="addSp modSp">
        <pc:chgData name="hsofee hayeyusoh" userId="7806f2ee36789280" providerId="LiveId" clId="{F0883647-5B0F-4DEA-9994-6D06EC994CCF}" dt="2021-07-06T14:31:57.887" v="2" actId="767"/>
        <pc:sldMkLst>
          <pc:docMk/>
          <pc:sldMk cId="4004376622" sldId="280"/>
        </pc:sldMkLst>
        <pc:spChg chg="add mod">
          <ac:chgData name="hsofee hayeyusoh" userId="7806f2ee36789280" providerId="LiveId" clId="{F0883647-5B0F-4DEA-9994-6D06EC994CCF}" dt="2021-07-06T14:31:57.887" v="2" actId="767"/>
          <ac:spMkLst>
            <pc:docMk/>
            <pc:sldMk cId="4004376622" sldId="280"/>
            <ac:spMk id="2" creationId="{0D0B29E9-EE40-4D8E-B64C-6158BF0BF147}"/>
          </ac:spMkLst>
        </pc:spChg>
      </pc:sldChg>
      <pc:sldChg chg="addSp modSp">
        <pc:chgData name="hsofee hayeyusoh" userId="7806f2ee36789280" providerId="LiveId" clId="{F0883647-5B0F-4DEA-9994-6D06EC994CCF}" dt="2021-07-06T14:37:57.514" v="7" actId="767"/>
        <pc:sldMkLst>
          <pc:docMk/>
          <pc:sldMk cId="3026081382" sldId="284"/>
        </pc:sldMkLst>
        <pc:spChg chg="add mod">
          <ac:chgData name="hsofee hayeyusoh" userId="7806f2ee36789280" providerId="LiveId" clId="{F0883647-5B0F-4DEA-9994-6D06EC994CCF}" dt="2021-07-06T14:37:40.320" v="5" actId="767"/>
          <ac:spMkLst>
            <pc:docMk/>
            <pc:sldMk cId="3026081382" sldId="284"/>
            <ac:spMk id="2" creationId="{3F7A81DB-5356-403D-88D1-D1847680A4C7}"/>
          </ac:spMkLst>
        </pc:spChg>
        <pc:spChg chg="add mod">
          <ac:chgData name="hsofee hayeyusoh" userId="7806f2ee36789280" providerId="LiveId" clId="{F0883647-5B0F-4DEA-9994-6D06EC994CCF}" dt="2021-07-06T14:37:57.514" v="7" actId="767"/>
          <ac:spMkLst>
            <pc:docMk/>
            <pc:sldMk cId="3026081382" sldId="284"/>
            <ac:spMk id="3" creationId="{48675C17-B5FF-4F4C-B055-0A25CC303EEB}"/>
          </ac:spMkLst>
        </pc:spChg>
        <pc:picChg chg="mod">
          <ac:chgData name="hsofee hayeyusoh" userId="7806f2ee36789280" providerId="LiveId" clId="{F0883647-5B0F-4DEA-9994-6D06EC994CCF}" dt="2021-07-06T14:37:55.171" v="6" actId="1076"/>
          <ac:picMkLst>
            <pc:docMk/>
            <pc:sldMk cId="3026081382" sldId="284"/>
            <ac:picMk id="3074" creationId="{00000000-0000-0000-0000-000000000000}"/>
          </ac:picMkLst>
        </pc:picChg>
      </pc:sldChg>
      <pc:sldChg chg="modSp">
        <pc:chgData name="hsofee hayeyusoh" userId="7806f2ee36789280" providerId="LiveId" clId="{F0883647-5B0F-4DEA-9994-6D06EC994CCF}" dt="2021-07-06T14:39:38.247" v="11" actId="1076"/>
        <pc:sldMkLst>
          <pc:docMk/>
          <pc:sldMk cId="2506925113" sldId="286"/>
        </pc:sldMkLst>
        <pc:picChg chg="mod">
          <ac:chgData name="hsofee hayeyusoh" userId="7806f2ee36789280" providerId="LiveId" clId="{F0883647-5B0F-4DEA-9994-6D06EC994CCF}" dt="2021-07-06T14:39:38.247" v="11" actId="1076"/>
          <ac:picMkLst>
            <pc:docMk/>
            <pc:sldMk cId="2506925113" sldId="286"/>
            <ac:picMk id="2050" creationId="{00000000-0000-0000-0000-000000000000}"/>
          </ac:picMkLst>
        </pc:picChg>
      </pc:sldChg>
      <pc:sldChg chg="modSp">
        <pc:chgData name="hsofee hayeyusoh" userId="7806f2ee36789280" providerId="LiveId" clId="{F0883647-5B0F-4DEA-9994-6D06EC994CCF}" dt="2021-07-06T14:40:09.980" v="18" actId="13904"/>
        <pc:sldMkLst>
          <pc:docMk/>
          <pc:sldMk cId="412126912" sldId="287"/>
        </pc:sldMkLst>
        <pc:spChg chg="mod">
          <ac:chgData name="hsofee hayeyusoh" userId="7806f2ee36789280" providerId="LiveId" clId="{F0883647-5B0F-4DEA-9994-6D06EC994CCF}" dt="2021-07-06T14:40:09.980" v="18" actId="13904"/>
          <ac:spMkLst>
            <pc:docMk/>
            <pc:sldMk cId="412126912" sldId="287"/>
            <ac:spMk id="4" creationId="{00000000-0000-0000-0000-000000000000}"/>
          </ac:spMkLst>
        </pc:spChg>
      </pc:sldChg>
    </pc:docChg>
  </pc:docChgLst>
  <pc:docChgLst>
    <pc:chgData name="Aklah Salaemae" userId="6775dc0953ce60c9" providerId="Windows Live" clId="Web-{FFAEBA18-ACD4-47F8-B9A5-C3ECB8ACBBBF}"/>
    <pc:docChg chg="modSld">
      <pc:chgData name="Aklah Salaemae" userId="6775dc0953ce60c9" providerId="Windows Live" clId="Web-{FFAEBA18-ACD4-47F8-B9A5-C3ECB8ACBBBF}" dt="2022-06-26T05:08:30.097" v="37" actId="1076"/>
      <pc:docMkLst>
        <pc:docMk/>
      </pc:docMkLst>
      <pc:sldChg chg="modSp">
        <pc:chgData name="Aklah Salaemae" userId="6775dc0953ce60c9" providerId="Windows Live" clId="Web-{FFAEBA18-ACD4-47F8-B9A5-C3ECB8ACBBBF}" dt="2022-06-26T05:05:27.045" v="11" actId="1076"/>
        <pc:sldMkLst>
          <pc:docMk/>
          <pc:sldMk cId="1622727346" sldId="256"/>
        </pc:sldMkLst>
        <pc:spChg chg="mod">
          <ac:chgData name="Aklah Salaemae" userId="6775dc0953ce60c9" providerId="Windows Live" clId="Web-{FFAEBA18-ACD4-47F8-B9A5-C3ECB8ACBBBF}" dt="2022-06-26T05:04:12.089" v="1" actId="14100"/>
          <ac:spMkLst>
            <pc:docMk/>
            <pc:sldMk cId="1622727346" sldId="256"/>
            <ac:spMk id="6" creationId="{00000000-0000-0000-0000-000000000000}"/>
          </ac:spMkLst>
        </pc:spChg>
        <pc:spChg chg="mod">
          <ac:chgData name="Aklah Salaemae" userId="6775dc0953ce60c9" providerId="Windows Live" clId="Web-{FFAEBA18-ACD4-47F8-B9A5-C3ECB8ACBBBF}" dt="2022-06-26T05:04:35.574" v="5" actId="1076"/>
          <ac:spMkLst>
            <pc:docMk/>
            <pc:sldMk cId="1622727346" sldId="256"/>
            <ac:spMk id="7" creationId="{00000000-0000-0000-0000-000000000000}"/>
          </ac:spMkLst>
        </pc:spChg>
        <pc:spChg chg="mod">
          <ac:chgData name="Aklah Salaemae" userId="6775dc0953ce60c9" providerId="Windows Live" clId="Web-{FFAEBA18-ACD4-47F8-B9A5-C3ECB8ACBBBF}" dt="2022-06-26T05:05:27.045" v="11" actId="1076"/>
          <ac:spMkLst>
            <pc:docMk/>
            <pc:sldMk cId="1622727346" sldId="256"/>
            <ac:spMk id="10" creationId="{00000000-0000-0000-0000-000000000000}"/>
          </ac:spMkLst>
        </pc:spChg>
      </pc:sldChg>
      <pc:sldChg chg="modSp">
        <pc:chgData name="Aklah Salaemae" userId="6775dc0953ce60c9" providerId="Windows Live" clId="Web-{FFAEBA18-ACD4-47F8-B9A5-C3ECB8ACBBBF}" dt="2022-06-26T05:08:30.097" v="37" actId="1076"/>
        <pc:sldMkLst>
          <pc:docMk/>
          <pc:sldMk cId="1289818271" sldId="257"/>
        </pc:sldMkLst>
        <pc:spChg chg="mod">
          <ac:chgData name="Aklah Salaemae" userId="6775dc0953ce60c9" providerId="Windows Live" clId="Web-{FFAEBA18-ACD4-47F8-B9A5-C3ECB8ACBBBF}" dt="2022-06-26T05:08:30.097" v="37" actId="1076"/>
          <ac:spMkLst>
            <pc:docMk/>
            <pc:sldMk cId="1289818271" sldId="257"/>
            <ac:spMk id="3" creationId="{00000000-0000-0000-0000-000000000000}"/>
          </ac:spMkLst>
        </pc:spChg>
      </pc:sldChg>
      <pc:sldChg chg="modSp">
        <pc:chgData name="Aklah Salaemae" userId="6775dc0953ce60c9" providerId="Windows Live" clId="Web-{FFAEBA18-ACD4-47F8-B9A5-C3ECB8ACBBBF}" dt="2022-06-26T05:05:25.935" v="10" actId="20577"/>
        <pc:sldMkLst>
          <pc:docMk/>
          <pc:sldMk cId="3662141243" sldId="261"/>
        </pc:sldMkLst>
        <pc:spChg chg="mod">
          <ac:chgData name="Aklah Salaemae" userId="6775dc0953ce60c9" providerId="Windows Live" clId="Web-{FFAEBA18-ACD4-47F8-B9A5-C3ECB8ACBBBF}" dt="2022-06-26T05:05:25.935" v="10" actId="20577"/>
          <ac:spMkLst>
            <pc:docMk/>
            <pc:sldMk cId="3662141243" sldId="261"/>
            <ac:spMk id="4" creationId="{00000000-0000-0000-0000-000000000000}"/>
          </ac:spMkLst>
        </pc:spChg>
        <pc:spChg chg="mod">
          <ac:chgData name="Aklah Salaemae" userId="6775dc0953ce60c9" providerId="Windows Live" clId="Web-{FFAEBA18-ACD4-47F8-B9A5-C3ECB8ACBBBF}" dt="2022-06-26T05:05:23.263" v="9" actId="20577"/>
          <ac:spMkLst>
            <pc:docMk/>
            <pc:sldMk cId="3662141243" sldId="261"/>
            <ac:spMk id="5" creationId="{00000000-0000-0000-0000-000000000000}"/>
          </ac:spMkLst>
        </pc:spChg>
      </pc:sldChg>
      <pc:sldChg chg="modSp">
        <pc:chgData name="Aklah Salaemae" userId="6775dc0953ce60c9" providerId="Windows Live" clId="Web-{FFAEBA18-ACD4-47F8-B9A5-C3ECB8ACBBBF}" dt="2022-06-26T05:05:43.201" v="13"/>
        <pc:sldMkLst>
          <pc:docMk/>
          <pc:sldMk cId="168549108" sldId="290"/>
        </pc:sldMkLst>
        <pc:graphicFrameChg chg="mod modGraphic">
          <ac:chgData name="Aklah Salaemae" userId="6775dc0953ce60c9" providerId="Windows Live" clId="Web-{FFAEBA18-ACD4-47F8-B9A5-C3ECB8ACBBBF}" dt="2022-06-26T05:05:43.201" v="13"/>
          <ac:graphicFrameMkLst>
            <pc:docMk/>
            <pc:sldMk cId="168549108" sldId="290"/>
            <ac:graphicFrameMk id="6" creationId="{911A92F1-CBB8-47DC-A05D-CB0F49CFB5A3}"/>
          </ac:graphicFrameMkLst>
        </pc:graphicFrameChg>
      </pc:sldChg>
      <pc:sldChg chg="modSp">
        <pc:chgData name="Aklah Salaemae" userId="6775dc0953ce60c9" providerId="Windows Live" clId="Web-{FFAEBA18-ACD4-47F8-B9A5-C3ECB8ACBBBF}" dt="2022-06-26T05:07:27.002" v="30" actId="20577"/>
        <pc:sldMkLst>
          <pc:docMk/>
          <pc:sldMk cId="4198832342" sldId="291"/>
        </pc:sldMkLst>
        <pc:spChg chg="mod">
          <ac:chgData name="Aklah Salaemae" userId="6775dc0953ce60c9" providerId="Windows Live" clId="Web-{FFAEBA18-ACD4-47F8-B9A5-C3ECB8ACBBBF}" dt="2022-06-26T05:07:04.720" v="29" actId="1076"/>
          <ac:spMkLst>
            <pc:docMk/>
            <pc:sldMk cId="4198832342" sldId="291"/>
            <ac:spMk id="2" creationId="{00000000-0000-0000-0000-000000000000}"/>
          </ac:spMkLst>
        </pc:spChg>
        <pc:spChg chg="mod">
          <ac:chgData name="Aklah Salaemae" userId="6775dc0953ce60c9" providerId="Windows Live" clId="Web-{FFAEBA18-ACD4-47F8-B9A5-C3ECB8ACBBBF}" dt="2022-06-26T05:06:54.313" v="27" actId="14100"/>
          <ac:spMkLst>
            <pc:docMk/>
            <pc:sldMk cId="4198832342" sldId="291"/>
            <ac:spMk id="3" creationId="{00000000-0000-0000-0000-000000000000}"/>
          </ac:spMkLst>
        </pc:spChg>
        <pc:spChg chg="mod">
          <ac:chgData name="Aklah Salaemae" userId="6775dc0953ce60c9" providerId="Windows Live" clId="Web-{FFAEBA18-ACD4-47F8-B9A5-C3ECB8ACBBBF}" dt="2022-06-26T05:07:27.002" v="30" actId="20577"/>
          <ac:spMkLst>
            <pc:docMk/>
            <pc:sldMk cId="4198832342" sldId="291"/>
            <ac:spMk id="4" creationId="{00000000-0000-0000-0000-000000000000}"/>
          </ac:spMkLst>
        </pc:spChg>
        <pc:spChg chg="mod">
          <ac:chgData name="Aklah Salaemae" userId="6775dc0953ce60c9" providerId="Windows Live" clId="Web-{FFAEBA18-ACD4-47F8-B9A5-C3ECB8ACBBBF}" dt="2022-06-26T05:06:33.312" v="22" actId="1076"/>
          <ac:spMkLst>
            <pc:docMk/>
            <pc:sldMk cId="4198832342" sldId="291"/>
            <ac:spMk id="5" creationId="{00000000-0000-0000-0000-000000000000}"/>
          </ac:spMkLst>
        </pc:spChg>
      </pc:sldChg>
      <pc:sldChg chg="modSp">
        <pc:chgData name="Aklah Salaemae" userId="6775dc0953ce60c9" providerId="Windows Live" clId="Web-{FFAEBA18-ACD4-47F8-B9A5-C3ECB8ACBBBF}" dt="2022-06-26T05:08:05.596" v="35" actId="14100"/>
        <pc:sldMkLst>
          <pc:docMk/>
          <pc:sldMk cId="755560625" sldId="292"/>
        </pc:sldMkLst>
        <pc:spChg chg="mod">
          <ac:chgData name="Aklah Salaemae" userId="6775dc0953ce60c9" providerId="Windows Live" clId="Web-{FFAEBA18-ACD4-47F8-B9A5-C3ECB8ACBBBF}" dt="2022-06-26T05:07:41.721" v="31" actId="1076"/>
          <ac:spMkLst>
            <pc:docMk/>
            <pc:sldMk cId="755560625" sldId="292"/>
            <ac:spMk id="2" creationId="{00000000-0000-0000-0000-000000000000}"/>
          </ac:spMkLst>
        </pc:spChg>
        <pc:spChg chg="mod">
          <ac:chgData name="Aklah Salaemae" userId="6775dc0953ce60c9" providerId="Windows Live" clId="Web-{FFAEBA18-ACD4-47F8-B9A5-C3ECB8ACBBBF}" dt="2022-06-26T05:08:05.596" v="35" actId="14100"/>
          <ac:spMkLst>
            <pc:docMk/>
            <pc:sldMk cId="755560625" sldId="292"/>
            <ac:spMk id="4" creationId="{00000000-0000-0000-0000-000000000000}"/>
          </ac:spMkLst>
        </pc:spChg>
        <pc:spChg chg="mod">
          <ac:chgData name="Aklah Salaemae" userId="6775dc0953ce60c9" providerId="Windows Live" clId="Web-{FFAEBA18-ACD4-47F8-B9A5-C3ECB8ACBBBF}" dt="2022-06-26T05:07:58.284" v="33" actId="1076"/>
          <ac:spMkLst>
            <pc:docMk/>
            <pc:sldMk cId="755560625" sldId="292"/>
            <ac:spMk id="5" creationId="{00000000-0000-0000-0000-000000000000}"/>
          </ac:spMkLst>
        </pc:spChg>
      </pc:sldChg>
    </pc:docChg>
  </pc:docChgLst>
  <pc:docChgLst>
    <pc:chgData name="Aklah Salaemae" userId="6775dc0953ce60c9" providerId="Windows Live" clId="Web-{16776235-7B97-4685-B043-BE50DF0CBA27}"/>
    <pc:docChg chg="modSld modMainMaster">
      <pc:chgData name="Aklah Salaemae" userId="6775dc0953ce60c9" providerId="Windows Live" clId="Web-{16776235-7B97-4685-B043-BE50DF0CBA27}" dt="2022-06-28T14:53:10.459" v="8" actId="20577"/>
      <pc:docMkLst>
        <pc:docMk/>
      </pc:docMkLst>
      <pc:sldChg chg="modSp">
        <pc:chgData name="Aklah Salaemae" userId="6775dc0953ce60c9" providerId="Windows Live" clId="Web-{16776235-7B97-4685-B043-BE50DF0CBA27}" dt="2022-06-28T14:53:10.459" v="8" actId="20577"/>
        <pc:sldMkLst>
          <pc:docMk/>
          <pc:sldMk cId="1622727346" sldId="256"/>
        </pc:sldMkLst>
        <pc:spChg chg="mod">
          <ac:chgData name="Aklah Salaemae" userId="6775dc0953ce60c9" providerId="Windows Live" clId="Web-{16776235-7B97-4685-B043-BE50DF0CBA27}" dt="2022-06-28T14:53:10.459" v="8" actId="20577"/>
          <ac:spMkLst>
            <pc:docMk/>
            <pc:sldMk cId="1622727346" sldId="256"/>
            <ac:spMk id="5" creationId="{00000000-0000-0000-0000-000000000000}"/>
          </ac:spMkLst>
        </pc:spChg>
      </pc:sldChg>
      <pc:sldChg chg="addSp delSp modSp">
        <pc:chgData name="Aklah Salaemae" userId="6775dc0953ce60c9" providerId="Windows Live" clId="Web-{16776235-7B97-4685-B043-BE50DF0CBA27}" dt="2022-06-28T14:52:02.488" v="5"/>
        <pc:sldMkLst>
          <pc:docMk/>
          <pc:sldMk cId="168549108" sldId="290"/>
        </pc:sldMkLst>
        <pc:spChg chg="add del mod">
          <ac:chgData name="Aklah Salaemae" userId="6775dc0953ce60c9" providerId="Windows Live" clId="Web-{16776235-7B97-4685-B043-BE50DF0CBA27}" dt="2022-06-28T14:52:00.738" v="3"/>
          <ac:spMkLst>
            <pc:docMk/>
            <pc:sldMk cId="168549108" sldId="290"/>
            <ac:spMk id="2" creationId="{20B2B679-E4B0-BBE9-17ED-8559A6D71A51}"/>
          </ac:spMkLst>
        </pc:spChg>
        <pc:spChg chg="add mod">
          <ac:chgData name="Aklah Salaemae" userId="6775dc0953ce60c9" providerId="Windows Live" clId="Web-{16776235-7B97-4685-B043-BE50DF0CBA27}" dt="2022-06-28T14:52:02.488" v="5"/>
          <ac:spMkLst>
            <pc:docMk/>
            <pc:sldMk cId="168549108" sldId="290"/>
            <ac:spMk id="4" creationId="{65A07CA3-B4E9-BDA9-01BD-12F505E5CFF3}"/>
          </ac:spMkLst>
        </pc:spChg>
        <pc:spChg chg="del">
          <ac:chgData name="Aklah Salaemae" userId="6775dc0953ce60c9" providerId="Windows Live" clId="Web-{16776235-7B97-4685-B043-BE50DF0CBA27}" dt="2022-06-28T14:52:01.770" v="4"/>
          <ac:spMkLst>
            <pc:docMk/>
            <pc:sldMk cId="168549108" sldId="290"/>
            <ac:spMk id="5" creationId="{73B72106-B8FC-44B5-DF3E-EE453726D147}"/>
          </ac:spMkLst>
        </pc:spChg>
      </pc:sldChg>
      <pc:sldMasterChg chg="mod modSldLayout">
        <pc:chgData name="Aklah Salaemae" userId="6775dc0953ce60c9" providerId="Windows Live" clId="Web-{16776235-7B97-4685-B043-BE50DF0CBA27}" dt="2022-06-28T14:52:03.910" v="6"/>
        <pc:sldMasterMkLst>
          <pc:docMk/>
          <pc:sldMasterMk cId="0" sldId="2147483689"/>
        </pc:sldMasterMkLst>
        <pc:sldLayoutChg chg="mod">
          <pc:chgData name="Aklah Salaemae" userId="6775dc0953ce60c9" providerId="Windows Live" clId="Web-{16776235-7B97-4685-B043-BE50DF0CBA27}" dt="2022-06-28T14:52:03.910" v="6"/>
          <pc:sldLayoutMkLst>
            <pc:docMk/>
            <pc:sldMasterMk cId="0" sldId="2147483689"/>
            <pc:sldLayoutMk cId="0" sldId="2147483690"/>
          </pc:sldLayoutMkLst>
        </pc:sldLayoutChg>
        <pc:sldLayoutChg chg="mod">
          <pc:chgData name="Aklah Salaemae" userId="6775dc0953ce60c9" providerId="Windows Live" clId="Web-{16776235-7B97-4685-B043-BE50DF0CBA27}" dt="2022-06-28T14:52:03.910" v="6"/>
          <pc:sldLayoutMkLst>
            <pc:docMk/>
            <pc:sldMasterMk cId="0" sldId="2147483689"/>
            <pc:sldLayoutMk cId="0" sldId="2147483691"/>
          </pc:sldLayoutMkLst>
        </pc:sldLayoutChg>
        <pc:sldLayoutChg chg="mod">
          <pc:chgData name="Aklah Salaemae" userId="6775dc0953ce60c9" providerId="Windows Live" clId="Web-{16776235-7B97-4685-B043-BE50DF0CBA27}" dt="2022-06-28T14:52:03.910" v="6"/>
          <pc:sldLayoutMkLst>
            <pc:docMk/>
            <pc:sldMasterMk cId="0" sldId="2147483689"/>
            <pc:sldLayoutMk cId="0" sldId="2147483692"/>
          </pc:sldLayoutMkLst>
        </pc:sldLayoutChg>
        <pc:sldLayoutChg chg="mod">
          <pc:chgData name="Aklah Salaemae" userId="6775dc0953ce60c9" providerId="Windows Live" clId="Web-{16776235-7B97-4685-B043-BE50DF0CBA27}" dt="2022-06-28T14:52:03.910" v="6"/>
          <pc:sldLayoutMkLst>
            <pc:docMk/>
            <pc:sldMasterMk cId="0" sldId="2147483689"/>
            <pc:sldLayoutMk cId="0" sldId="2147483693"/>
          </pc:sldLayoutMkLst>
        </pc:sldLayoutChg>
        <pc:sldLayoutChg chg="mod">
          <pc:chgData name="Aklah Salaemae" userId="6775dc0953ce60c9" providerId="Windows Live" clId="Web-{16776235-7B97-4685-B043-BE50DF0CBA27}" dt="2022-06-28T14:52:03.910" v="6"/>
          <pc:sldLayoutMkLst>
            <pc:docMk/>
            <pc:sldMasterMk cId="0" sldId="2147483689"/>
            <pc:sldLayoutMk cId="0" sldId="2147483694"/>
          </pc:sldLayoutMkLst>
        </pc:sldLayoutChg>
        <pc:sldLayoutChg chg="mod">
          <pc:chgData name="Aklah Salaemae" userId="6775dc0953ce60c9" providerId="Windows Live" clId="Web-{16776235-7B97-4685-B043-BE50DF0CBA27}" dt="2022-06-28T14:52:03.910" v="6"/>
          <pc:sldLayoutMkLst>
            <pc:docMk/>
            <pc:sldMasterMk cId="0" sldId="2147483689"/>
            <pc:sldLayoutMk cId="0" sldId="2147483695"/>
          </pc:sldLayoutMkLst>
        </pc:sldLayoutChg>
        <pc:sldLayoutChg chg="mod">
          <pc:chgData name="Aklah Salaemae" userId="6775dc0953ce60c9" providerId="Windows Live" clId="Web-{16776235-7B97-4685-B043-BE50DF0CBA27}" dt="2022-06-28T14:52:03.910" v="6"/>
          <pc:sldLayoutMkLst>
            <pc:docMk/>
            <pc:sldMasterMk cId="0" sldId="2147483689"/>
            <pc:sldLayoutMk cId="0" sldId="2147483696"/>
          </pc:sldLayoutMkLst>
        </pc:sldLayoutChg>
        <pc:sldLayoutChg chg="mod">
          <pc:chgData name="Aklah Salaemae" userId="6775dc0953ce60c9" providerId="Windows Live" clId="Web-{16776235-7B97-4685-B043-BE50DF0CBA27}" dt="2022-06-28T14:52:03.910" v="6"/>
          <pc:sldLayoutMkLst>
            <pc:docMk/>
            <pc:sldMasterMk cId="0" sldId="2147483689"/>
            <pc:sldLayoutMk cId="0" sldId="2147483697"/>
          </pc:sldLayoutMkLst>
        </pc:sldLayoutChg>
        <pc:sldLayoutChg chg="mod">
          <pc:chgData name="Aklah Salaemae" userId="6775dc0953ce60c9" providerId="Windows Live" clId="Web-{16776235-7B97-4685-B043-BE50DF0CBA27}" dt="2022-06-28T14:52:03.910" v="6"/>
          <pc:sldLayoutMkLst>
            <pc:docMk/>
            <pc:sldMasterMk cId="0" sldId="2147483689"/>
            <pc:sldLayoutMk cId="0" sldId="2147483698"/>
          </pc:sldLayoutMkLst>
        </pc:sldLayoutChg>
        <pc:sldLayoutChg chg="mod">
          <pc:chgData name="Aklah Salaemae" userId="6775dc0953ce60c9" providerId="Windows Live" clId="Web-{16776235-7B97-4685-B043-BE50DF0CBA27}" dt="2022-06-28T14:52:03.910" v="6"/>
          <pc:sldLayoutMkLst>
            <pc:docMk/>
            <pc:sldMasterMk cId="0" sldId="2147483689"/>
            <pc:sldLayoutMk cId="0" sldId="2147483699"/>
          </pc:sldLayoutMkLst>
        </pc:sldLayoutChg>
        <pc:sldLayoutChg chg="mod">
          <pc:chgData name="Aklah Salaemae" userId="6775dc0953ce60c9" providerId="Windows Live" clId="Web-{16776235-7B97-4685-B043-BE50DF0CBA27}" dt="2022-06-28T14:52:03.910" v="6"/>
          <pc:sldLayoutMkLst>
            <pc:docMk/>
            <pc:sldMasterMk cId="0" sldId="2147483689"/>
            <pc:sldLayoutMk cId="0" sldId="2147483700"/>
          </pc:sldLayoutMkLst>
        </pc:sldLayoutChg>
      </pc:sldMasterChg>
    </pc:docChg>
  </pc:docChgLst>
  <pc:docChgLst>
    <pc:chgData name="Aklah Salaemae" userId="6775dc0953ce60c9" providerId="Windows Live" clId="Web-{273F2DF2-18E8-448F-B7A2-0D062CD33724}"/>
    <pc:docChg chg="modSld">
      <pc:chgData name="Aklah Salaemae" userId="6775dc0953ce60c9" providerId="Windows Live" clId="Web-{273F2DF2-18E8-448F-B7A2-0D062CD33724}" dt="2022-06-29T15:27:18.536" v="13" actId="20577"/>
      <pc:docMkLst>
        <pc:docMk/>
      </pc:docMkLst>
      <pc:sldChg chg="modSp">
        <pc:chgData name="Aklah Salaemae" userId="6775dc0953ce60c9" providerId="Windows Live" clId="Web-{273F2DF2-18E8-448F-B7A2-0D062CD33724}" dt="2022-06-29T14:23:54.786" v="1" actId="1076"/>
        <pc:sldMkLst>
          <pc:docMk/>
          <pc:sldMk cId="450797725" sldId="274"/>
        </pc:sldMkLst>
        <pc:spChg chg="mod">
          <ac:chgData name="Aklah Salaemae" userId="6775dc0953ce60c9" providerId="Windows Live" clId="Web-{273F2DF2-18E8-448F-B7A2-0D062CD33724}" dt="2022-06-29T14:23:54.786" v="1" actId="1076"/>
          <ac:spMkLst>
            <pc:docMk/>
            <pc:sldMk cId="450797725" sldId="274"/>
            <ac:spMk id="3" creationId="{00000000-0000-0000-0000-000000000000}"/>
          </ac:spMkLst>
        </pc:spChg>
      </pc:sldChg>
      <pc:sldChg chg="modSp">
        <pc:chgData name="Aklah Salaemae" userId="6775dc0953ce60c9" providerId="Windows Live" clId="Web-{273F2DF2-18E8-448F-B7A2-0D062CD33724}" dt="2022-06-29T14:27:01.901" v="7" actId="1076"/>
        <pc:sldMkLst>
          <pc:docMk/>
          <pc:sldMk cId="4004376622" sldId="280"/>
        </pc:sldMkLst>
        <pc:spChg chg="mod">
          <ac:chgData name="Aklah Salaemae" userId="6775dc0953ce60c9" providerId="Windows Live" clId="Web-{273F2DF2-18E8-448F-B7A2-0D062CD33724}" dt="2022-06-29T14:27:01.901" v="7" actId="1076"/>
          <ac:spMkLst>
            <pc:docMk/>
            <pc:sldMk cId="4004376622" sldId="280"/>
            <ac:spMk id="2" creationId="{0D0B29E9-EE40-4D8E-B64C-6158BF0BF147}"/>
          </ac:spMkLst>
        </pc:spChg>
      </pc:sldChg>
      <pc:sldChg chg="addSp delSp modSp">
        <pc:chgData name="Aklah Salaemae" userId="6775dc0953ce60c9" providerId="Windows Live" clId="Web-{273F2DF2-18E8-448F-B7A2-0D062CD33724}" dt="2022-06-29T15:19:41.431" v="11"/>
        <pc:sldMkLst>
          <pc:docMk/>
          <pc:sldMk cId="3026081382" sldId="284"/>
        </pc:sldMkLst>
        <pc:picChg chg="add del mod">
          <ac:chgData name="Aklah Salaemae" userId="6775dc0953ce60c9" providerId="Windows Live" clId="Web-{273F2DF2-18E8-448F-B7A2-0D062CD33724}" dt="2022-06-29T15:17:58.069" v="9"/>
          <ac:picMkLst>
            <pc:docMk/>
            <pc:sldMk cId="3026081382" sldId="284"/>
            <ac:picMk id="4" creationId="{63E04FA8-AE95-603E-8016-6DA1B99825A9}"/>
          </ac:picMkLst>
        </pc:picChg>
        <pc:picChg chg="add del mod">
          <ac:chgData name="Aklah Salaemae" userId="6775dc0953ce60c9" providerId="Windows Live" clId="Web-{273F2DF2-18E8-448F-B7A2-0D062CD33724}" dt="2022-06-29T15:19:41.431" v="11"/>
          <ac:picMkLst>
            <pc:docMk/>
            <pc:sldMk cId="3026081382" sldId="284"/>
            <ac:picMk id="6" creationId="{3BA5F42B-118F-10A4-CBFC-DBC26812E0D3}"/>
          </ac:picMkLst>
        </pc:picChg>
      </pc:sldChg>
      <pc:sldChg chg="modSp">
        <pc:chgData name="Aklah Salaemae" userId="6775dc0953ce60c9" providerId="Windows Live" clId="Web-{273F2DF2-18E8-448F-B7A2-0D062CD33724}" dt="2022-06-29T15:27:18.536" v="13" actId="20577"/>
        <pc:sldMkLst>
          <pc:docMk/>
          <pc:sldMk cId="486994558" sldId="302"/>
        </pc:sldMkLst>
        <pc:spChg chg="mod">
          <ac:chgData name="Aklah Salaemae" userId="6775dc0953ce60c9" providerId="Windows Live" clId="Web-{273F2DF2-18E8-448F-B7A2-0D062CD33724}" dt="2022-06-29T15:27:18.536" v="13" actId="20577"/>
          <ac:spMkLst>
            <pc:docMk/>
            <pc:sldMk cId="486994558" sldId="302"/>
            <ac:spMk id="2" creationId="{E1B3F74B-E816-4240-8758-3F4EE6D7C275}"/>
          </ac:spMkLst>
        </pc:spChg>
      </pc:sldChg>
    </pc:docChg>
  </pc:docChgLst>
  <pc:docChgLst>
    <pc:chgData name="Aklah Salaemae" userId="6775dc0953ce60c9" providerId="Windows Live" clId="Web-{456B1F98-D1AB-4329-AB49-8A639E0FA397}"/>
    <pc:docChg chg="modSld">
      <pc:chgData name="Aklah Salaemae" userId="6775dc0953ce60c9" providerId="Windows Live" clId="Web-{456B1F98-D1AB-4329-AB49-8A639E0FA397}" dt="2022-06-28T02:42:05.044" v="1" actId="20577"/>
      <pc:docMkLst>
        <pc:docMk/>
      </pc:docMkLst>
      <pc:sldChg chg="modSp">
        <pc:chgData name="Aklah Salaemae" userId="6775dc0953ce60c9" providerId="Windows Live" clId="Web-{456B1F98-D1AB-4329-AB49-8A639E0FA397}" dt="2022-06-28T02:42:05.044" v="1" actId="20577"/>
        <pc:sldMkLst>
          <pc:docMk/>
          <pc:sldMk cId="1289818271" sldId="257"/>
        </pc:sldMkLst>
        <pc:spChg chg="mod">
          <ac:chgData name="Aklah Salaemae" userId="6775dc0953ce60c9" providerId="Windows Live" clId="Web-{456B1F98-D1AB-4329-AB49-8A639E0FA397}" dt="2022-06-28T02:42:05.044" v="1" actId="20577"/>
          <ac:spMkLst>
            <pc:docMk/>
            <pc:sldMk cId="1289818271" sldId="257"/>
            <ac:spMk id="3" creationId="{00000000-0000-0000-0000-000000000000}"/>
          </ac:spMkLst>
        </pc:spChg>
      </pc:sldChg>
      <pc:sldChg chg="addSp">
        <pc:chgData name="Aklah Salaemae" userId="6775dc0953ce60c9" providerId="Windows Live" clId="Web-{456B1F98-D1AB-4329-AB49-8A639E0FA397}" dt="2022-06-28T02:26:34.610" v="0"/>
        <pc:sldMkLst>
          <pc:docMk/>
          <pc:sldMk cId="168549108" sldId="290"/>
        </pc:sldMkLst>
        <pc:spChg chg="add">
          <ac:chgData name="Aklah Salaemae" userId="6775dc0953ce60c9" providerId="Windows Live" clId="Web-{456B1F98-D1AB-4329-AB49-8A639E0FA397}" dt="2022-06-28T02:26:34.610" v="0"/>
          <ac:spMkLst>
            <pc:docMk/>
            <pc:sldMk cId="168549108" sldId="290"/>
            <ac:spMk id="2" creationId="{0F5E2F41-AF36-4BBF-4D8E-6E8583ECBFD3}"/>
          </ac:spMkLst>
        </pc:spChg>
      </pc:sldChg>
    </pc:docChg>
  </pc:docChgLst>
  <pc:docChgLst>
    <pc:chgData name="hsofee hayeyusoh" userId="7806f2ee36789280" providerId="Windows Live" clId="Web-{D82209B5-EE0E-4933-848D-1DEAF84E5293}"/>
    <pc:docChg chg="modSld">
      <pc:chgData name="hsofee hayeyusoh" userId="7806f2ee36789280" providerId="Windows Live" clId="Web-{D82209B5-EE0E-4933-848D-1DEAF84E5293}" dt="2022-06-26T04:17:03.389" v="0" actId="1076"/>
      <pc:docMkLst>
        <pc:docMk/>
      </pc:docMkLst>
      <pc:sldChg chg="modSp">
        <pc:chgData name="hsofee hayeyusoh" userId="7806f2ee36789280" providerId="Windows Live" clId="Web-{D82209B5-EE0E-4933-848D-1DEAF84E5293}" dt="2022-06-26T04:17:03.389" v="0" actId="1076"/>
        <pc:sldMkLst>
          <pc:docMk/>
          <pc:sldMk cId="1697097978" sldId="260"/>
        </pc:sldMkLst>
        <pc:spChg chg="mod">
          <ac:chgData name="hsofee hayeyusoh" userId="7806f2ee36789280" providerId="Windows Live" clId="Web-{D82209B5-EE0E-4933-848D-1DEAF84E5293}" dt="2022-06-26T04:17:03.389" v="0" actId="1076"/>
          <ac:spMkLst>
            <pc:docMk/>
            <pc:sldMk cId="1697097978" sldId="260"/>
            <ac:spMk id="6" creationId="{00000000-0000-0000-0000-000000000000}"/>
          </ac:spMkLst>
        </pc:spChg>
      </pc:sldChg>
    </pc:docChg>
  </pc:docChgLst>
  <pc:docChgLst>
    <pc:chgData name="บุสเราะห์ ลือแบซา" userId="1dbb152563a50b1d" providerId="LiveId" clId="{E196D1D5-122E-44E5-9001-C4FC6BAC068D}"/>
    <pc:docChg chg="modSld">
      <pc:chgData name="บุสเราะห์ ลือแบซา" userId="1dbb152563a50b1d" providerId="LiveId" clId="{E196D1D5-122E-44E5-9001-C4FC6BAC068D}" dt="2021-08-28T01:13:57.190" v="0" actId="2711"/>
      <pc:docMkLst>
        <pc:docMk/>
      </pc:docMkLst>
      <pc:sldChg chg="modSp mod">
        <pc:chgData name="บุสเราะห์ ลือแบซา" userId="1dbb152563a50b1d" providerId="LiveId" clId="{E196D1D5-122E-44E5-9001-C4FC6BAC068D}" dt="2021-08-28T01:13:57.190" v="0" actId="2711"/>
        <pc:sldMkLst>
          <pc:docMk/>
          <pc:sldMk cId="168549108" sldId="290"/>
        </pc:sldMkLst>
        <pc:spChg chg="mod">
          <ac:chgData name="บุสเราะห์ ลือแบซา" userId="1dbb152563a50b1d" providerId="LiveId" clId="{E196D1D5-122E-44E5-9001-C4FC6BAC068D}" dt="2021-08-28T01:13:57.190" v="0" actId="2711"/>
          <ac:spMkLst>
            <pc:docMk/>
            <pc:sldMk cId="168549108" sldId="290"/>
            <ac:spMk id="3" creationId="{00000000-0000-0000-0000-000000000000}"/>
          </ac:spMkLst>
        </pc:spChg>
      </pc:sldChg>
    </pc:docChg>
  </pc:docChgLst>
  <pc:docChgLst>
    <pc:chgData name="Aklah Salaemae" userId="6775dc0953ce60c9" providerId="Windows Live" clId="Web-{9BAA80DA-27CB-48A6-9935-42A06FA813F6}"/>
    <pc:docChg chg="addSld delSld modSld">
      <pc:chgData name="Aklah Salaemae" userId="6775dc0953ce60c9" providerId="Windows Live" clId="Web-{9BAA80DA-27CB-48A6-9935-42A06FA813F6}" dt="2022-06-26T17:38:32.686" v="222" actId="20577"/>
      <pc:docMkLst>
        <pc:docMk/>
      </pc:docMkLst>
      <pc:sldChg chg="addSp modSp">
        <pc:chgData name="Aklah Salaemae" userId="6775dc0953ce60c9" providerId="Windows Live" clId="Web-{9BAA80DA-27CB-48A6-9935-42A06FA813F6}" dt="2022-06-26T15:26:36.416" v="46" actId="20577"/>
        <pc:sldMkLst>
          <pc:docMk/>
          <pc:sldMk cId="1289818271" sldId="257"/>
        </pc:sldMkLst>
        <pc:spChg chg="mod">
          <ac:chgData name="Aklah Salaemae" userId="6775dc0953ce60c9" providerId="Windows Live" clId="Web-{9BAA80DA-27CB-48A6-9935-42A06FA813F6}" dt="2022-06-26T15:26:36.416" v="46" actId="20577"/>
          <ac:spMkLst>
            <pc:docMk/>
            <pc:sldMk cId="1289818271" sldId="257"/>
            <ac:spMk id="3" creationId="{00000000-0000-0000-0000-000000000000}"/>
          </ac:spMkLst>
        </pc:spChg>
        <pc:spChg chg="add mod">
          <ac:chgData name="Aklah Salaemae" userId="6775dc0953ce60c9" providerId="Windows Live" clId="Web-{9BAA80DA-27CB-48A6-9935-42A06FA813F6}" dt="2022-06-26T15:26:01.056" v="41" actId="20577"/>
          <ac:spMkLst>
            <pc:docMk/>
            <pc:sldMk cId="1289818271" sldId="257"/>
            <ac:spMk id="4" creationId="{1C3438F5-56C7-96DE-F816-F94E9C4D1626}"/>
          </ac:spMkLst>
        </pc:spChg>
      </pc:sldChg>
      <pc:sldChg chg="modSp">
        <pc:chgData name="Aklah Salaemae" userId="6775dc0953ce60c9" providerId="Windows Live" clId="Web-{9BAA80DA-27CB-48A6-9935-42A06FA813F6}" dt="2022-06-26T15:46:03.823" v="137" actId="20577"/>
        <pc:sldMkLst>
          <pc:docMk/>
          <pc:sldMk cId="3882933971" sldId="258"/>
        </pc:sldMkLst>
        <pc:spChg chg="mod">
          <ac:chgData name="Aklah Salaemae" userId="6775dc0953ce60c9" providerId="Windows Live" clId="Web-{9BAA80DA-27CB-48A6-9935-42A06FA813F6}" dt="2022-06-26T15:46:03.823" v="137" actId="20577"/>
          <ac:spMkLst>
            <pc:docMk/>
            <pc:sldMk cId="3882933971" sldId="258"/>
            <ac:spMk id="2" creationId="{00000000-0000-0000-0000-000000000000}"/>
          </ac:spMkLst>
        </pc:spChg>
      </pc:sldChg>
      <pc:sldChg chg="delSp modSp del">
        <pc:chgData name="Aklah Salaemae" userId="6775dc0953ce60c9" providerId="Windows Live" clId="Web-{9BAA80DA-27CB-48A6-9935-42A06FA813F6}" dt="2022-06-26T15:58:38.155" v="148"/>
        <pc:sldMkLst>
          <pc:docMk/>
          <pc:sldMk cId="1697097978" sldId="260"/>
        </pc:sldMkLst>
        <pc:spChg chg="del mod">
          <ac:chgData name="Aklah Salaemae" userId="6775dc0953ce60c9" providerId="Windows Live" clId="Web-{9BAA80DA-27CB-48A6-9935-42A06FA813F6}" dt="2022-06-26T15:58:12.389" v="144"/>
          <ac:spMkLst>
            <pc:docMk/>
            <pc:sldMk cId="1697097978" sldId="260"/>
            <ac:spMk id="5" creationId="{00000000-0000-0000-0000-000000000000}"/>
          </ac:spMkLst>
        </pc:spChg>
        <pc:spChg chg="del">
          <ac:chgData name="Aklah Salaemae" userId="6775dc0953ce60c9" providerId="Windows Live" clId="Web-{9BAA80DA-27CB-48A6-9935-42A06FA813F6}" dt="2022-06-26T15:57:50.560" v="138"/>
          <ac:spMkLst>
            <pc:docMk/>
            <pc:sldMk cId="1697097978" sldId="260"/>
            <ac:spMk id="6" creationId="{00000000-0000-0000-0000-000000000000}"/>
          </ac:spMkLst>
        </pc:spChg>
      </pc:sldChg>
      <pc:sldChg chg="addSp delSp modSp del">
        <pc:chgData name="Aklah Salaemae" userId="6775dc0953ce60c9" providerId="Windows Live" clId="Web-{9BAA80DA-27CB-48A6-9935-42A06FA813F6}" dt="2022-06-26T15:33:13.646" v="63"/>
        <pc:sldMkLst>
          <pc:docMk/>
          <pc:sldMk cId="3662141243" sldId="261"/>
        </pc:sldMkLst>
        <pc:spChg chg="del mod">
          <ac:chgData name="Aklah Salaemae" userId="6775dc0953ce60c9" providerId="Windows Live" clId="Web-{9BAA80DA-27CB-48A6-9935-42A06FA813F6}" dt="2022-06-26T15:32:33.520" v="60"/>
          <ac:spMkLst>
            <pc:docMk/>
            <pc:sldMk cId="3662141243" sldId="261"/>
            <ac:spMk id="4" creationId="{00000000-0000-0000-0000-000000000000}"/>
          </ac:spMkLst>
        </pc:spChg>
        <pc:spChg chg="add del mod">
          <ac:chgData name="Aklah Salaemae" userId="6775dc0953ce60c9" providerId="Windows Live" clId="Web-{9BAA80DA-27CB-48A6-9935-42A06FA813F6}" dt="2022-06-26T15:31:13.642" v="52"/>
          <ac:spMkLst>
            <pc:docMk/>
            <pc:sldMk cId="3662141243" sldId="261"/>
            <ac:spMk id="5" creationId="{00000000-0000-0000-0000-000000000000}"/>
          </ac:spMkLst>
        </pc:spChg>
      </pc:sldChg>
      <pc:sldChg chg="modSp">
        <pc:chgData name="Aklah Salaemae" userId="6775dc0953ce60c9" providerId="Windows Live" clId="Web-{9BAA80DA-27CB-48A6-9935-42A06FA813F6}" dt="2022-06-26T17:38:32.686" v="222" actId="20577"/>
        <pc:sldMkLst>
          <pc:docMk/>
          <pc:sldMk cId="2132569359" sldId="265"/>
        </pc:sldMkLst>
        <pc:spChg chg="mod">
          <ac:chgData name="Aklah Salaemae" userId="6775dc0953ce60c9" providerId="Windows Live" clId="Web-{9BAA80DA-27CB-48A6-9935-42A06FA813F6}" dt="2022-06-26T17:38:32.686" v="222" actId="20577"/>
          <ac:spMkLst>
            <pc:docMk/>
            <pc:sldMk cId="2132569359" sldId="265"/>
            <ac:spMk id="2" creationId="{00000000-0000-0000-0000-000000000000}"/>
          </ac:spMkLst>
        </pc:spChg>
      </pc:sldChg>
      <pc:sldChg chg="modSp">
        <pc:chgData name="Aklah Salaemae" userId="6775dc0953ce60c9" providerId="Windows Live" clId="Web-{9BAA80DA-27CB-48A6-9935-42A06FA813F6}" dt="2022-06-26T17:19:13.921" v="216" actId="1076"/>
        <pc:sldMkLst>
          <pc:docMk/>
          <pc:sldMk cId="3029613155" sldId="289"/>
        </pc:sldMkLst>
        <pc:spChg chg="mod">
          <ac:chgData name="Aklah Salaemae" userId="6775dc0953ce60c9" providerId="Windows Live" clId="Web-{9BAA80DA-27CB-48A6-9935-42A06FA813F6}" dt="2022-06-26T17:19:13.921" v="216" actId="1076"/>
          <ac:spMkLst>
            <pc:docMk/>
            <pc:sldMk cId="3029613155" sldId="289"/>
            <ac:spMk id="6" creationId="{9C9F99B7-07FD-4AEB-8CD0-056BF483722B}"/>
          </ac:spMkLst>
        </pc:spChg>
      </pc:sldChg>
      <pc:sldChg chg="modSp">
        <pc:chgData name="Aklah Salaemae" userId="6775dc0953ce60c9" providerId="Windows Live" clId="Web-{9BAA80DA-27CB-48A6-9935-42A06FA813F6}" dt="2022-06-26T17:02:59.036" v="214"/>
        <pc:sldMkLst>
          <pc:docMk/>
          <pc:sldMk cId="168549108" sldId="290"/>
        </pc:sldMkLst>
        <pc:graphicFrameChg chg="mod modGraphic">
          <ac:chgData name="Aklah Salaemae" userId="6775dc0953ce60c9" providerId="Windows Live" clId="Web-{9BAA80DA-27CB-48A6-9935-42A06FA813F6}" dt="2022-06-26T17:02:59.036" v="214"/>
          <ac:graphicFrameMkLst>
            <pc:docMk/>
            <pc:sldMk cId="168549108" sldId="290"/>
            <ac:graphicFrameMk id="6" creationId="{911A92F1-CBB8-47DC-A05D-CB0F49CFB5A3}"/>
          </ac:graphicFrameMkLst>
        </pc:graphicFrameChg>
      </pc:sldChg>
      <pc:sldChg chg="modSp">
        <pc:chgData name="Aklah Salaemae" userId="6775dc0953ce60c9" providerId="Windows Live" clId="Web-{9BAA80DA-27CB-48A6-9935-42A06FA813F6}" dt="2022-06-26T15:21:38.283" v="4" actId="1076"/>
        <pc:sldMkLst>
          <pc:docMk/>
          <pc:sldMk cId="4198832342" sldId="291"/>
        </pc:sldMkLst>
        <pc:spChg chg="mod">
          <ac:chgData name="Aklah Salaemae" userId="6775dc0953ce60c9" providerId="Windows Live" clId="Web-{9BAA80DA-27CB-48A6-9935-42A06FA813F6}" dt="2022-06-26T15:21:38.283" v="4" actId="1076"/>
          <ac:spMkLst>
            <pc:docMk/>
            <pc:sldMk cId="4198832342" sldId="291"/>
            <ac:spMk id="2" creationId="{00000000-0000-0000-0000-000000000000}"/>
          </ac:spMkLst>
        </pc:spChg>
        <pc:spChg chg="mod">
          <ac:chgData name="Aklah Salaemae" userId="6775dc0953ce60c9" providerId="Windows Live" clId="Web-{9BAA80DA-27CB-48A6-9935-42A06FA813F6}" dt="2022-06-26T15:21:33.033" v="3" actId="1076"/>
          <ac:spMkLst>
            <pc:docMk/>
            <pc:sldMk cId="4198832342" sldId="291"/>
            <ac:spMk id="3" creationId="{00000000-0000-0000-0000-000000000000}"/>
          </ac:spMkLst>
        </pc:spChg>
        <pc:spChg chg="mod">
          <ac:chgData name="Aklah Salaemae" userId="6775dc0953ce60c9" providerId="Windows Live" clId="Web-{9BAA80DA-27CB-48A6-9935-42A06FA813F6}" dt="2022-06-26T15:21:14.548" v="0" actId="1076"/>
          <ac:spMkLst>
            <pc:docMk/>
            <pc:sldMk cId="4198832342" sldId="291"/>
            <ac:spMk id="4" creationId="{00000000-0000-0000-0000-000000000000}"/>
          </ac:spMkLst>
        </pc:spChg>
        <pc:spChg chg="mod">
          <ac:chgData name="Aklah Salaemae" userId="6775dc0953ce60c9" providerId="Windows Live" clId="Web-{9BAA80DA-27CB-48A6-9935-42A06FA813F6}" dt="2022-06-26T15:21:22.158" v="2" actId="1076"/>
          <ac:spMkLst>
            <pc:docMk/>
            <pc:sldMk cId="4198832342" sldId="291"/>
            <ac:spMk id="5" creationId="{00000000-0000-0000-0000-000000000000}"/>
          </ac:spMkLst>
        </pc:spChg>
      </pc:sldChg>
      <pc:sldChg chg="modSp">
        <pc:chgData name="Aklah Salaemae" userId="6775dc0953ce60c9" providerId="Windows Live" clId="Web-{9BAA80DA-27CB-48A6-9935-42A06FA813F6}" dt="2022-06-26T15:23:54.584" v="24" actId="1076"/>
        <pc:sldMkLst>
          <pc:docMk/>
          <pc:sldMk cId="755560625" sldId="292"/>
        </pc:sldMkLst>
        <pc:spChg chg="mod">
          <ac:chgData name="Aklah Salaemae" userId="6775dc0953ce60c9" providerId="Windows Live" clId="Web-{9BAA80DA-27CB-48A6-9935-42A06FA813F6}" dt="2022-06-26T15:23:39.083" v="22" actId="1076"/>
          <ac:spMkLst>
            <pc:docMk/>
            <pc:sldMk cId="755560625" sldId="292"/>
            <ac:spMk id="2" creationId="{00000000-0000-0000-0000-000000000000}"/>
          </ac:spMkLst>
        </pc:spChg>
        <pc:spChg chg="mod">
          <ac:chgData name="Aklah Salaemae" userId="6775dc0953ce60c9" providerId="Windows Live" clId="Web-{9BAA80DA-27CB-48A6-9935-42A06FA813F6}" dt="2022-06-26T15:23:32.833" v="21" actId="1076"/>
          <ac:spMkLst>
            <pc:docMk/>
            <pc:sldMk cId="755560625" sldId="292"/>
            <ac:spMk id="3" creationId="{00000000-0000-0000-0000-000000000000}"/>
          </ac:spMkLst>
        </pc:spChg>
        <pc:spChg chg="mod">
          <ac:chgData name="Aklah Salaemae" userId="6775dc0953ce60c9" providerId="Windows Live" clId="Web-{9BAA80DA-27CB-48A6-9935-42A06FA813F6}" dt="2022-06-26T15:23:54.584" v="24" actId="1076"/>
          <ac:spMkLst>
            <pc:docMk/>
            <pc:sldMk cId="755560625" sldId="292"/>
            <ac:spMk id="4" creationId="{00000000-0000-0000-0000-000000000000}"/>
          </ac:spMkLst>
        </pc:spChg>
        <pc:spChg chg="mod">
          <ac:chgData name="Aklah Salaemae" userId="6775dc0953ce60c9" providerId="Windows Live" clId="Web-{9BAA80DA-27CB-48A6-9935-42A06FA813F6}" dt="2022-06-26T15:23:44.255" v="23" actId="1076"/>
          <ac:spMkLst>
            <pc:docMk/>
            <pc:sldMk cId="755560625" sldId="292"/>
            <ac:spMk id="5" creationId="{00000000-0000-0000-0000-000000000000}"/>
          </ac:spMkLst>
        </pc:spChg>
      </pc:sldChg>
      <pc:sldChg chg="modSp">
        <pc:chgData name="Aklah Salaemae" userId="6775dc0953ce60c9" providerId="Windows Live" clId="Web-{9BAA80DA-27CB-48A6-9935-42A06FA813F6}" dt="2022-06-26T16:02:24.521" v="186" actId="1076"/>
        <pc:sldMkLst>
          <pc:docMk/>
          <pc:sldMk cId="2938502128" sldId="293"/>
        </pc:sldMkLst>
        <pc:spChg chg="mod">
          <ac:chgData name="Aklah Salaemae" userId="6775dc0953ce60c9" providerId="Windows Live" clId="Web-{9BAA80DA-27CB-48A6-9935-42A06FA813F6}" dt="2022-06-26T16:02:24.521" v="186" actId="1076"/>
          <ac:spMkLst>
            <pc:docMk/>
            <pc:sldMk cId="2938502128" sldId="293"/>
            <ac:spMk id="2" creationId="{00000000-0000-0000-0000-000000000000}"/>
          </ac:spMkLst>
        </pc:spChg>
      </pc:sldChg>
      <pc:sldChg chg="addSp delSp">
        <pc:chgData name="Aklah Salaemae" userId="6775dc0953ce60c9" providerId="Windows Live" clId="Web-{9BAA80DA-27CB-48A6-9935-42A06FA813F6}" dt="2022-06-26T17:38:31.483" v="220"/>
        <pc:sldMkLst>
          <pc:docMk/>
          <pc:sldMk cId="2388902070" sldId="296"/>
        </pc:sldMkLst>
        <pc:picChg chg="add del">
          <ac:chgData name="Aklah Salaemae" userId="6775dc0953ce60c9" providerId="Windows Live" clId="Web-{9BAA80DA-27CB-48A6-9935-42A06FA813F6}" dt="2022-06-26T17:38:31.483" v="220"/>
          <ac:picMkLst>
            <pc:docMk/>
            <pc:sldMk cId="2388902070" sldId="296"/>
            <ac:picMk id="4098" creationId="{00000000-0000-0000-0000-000000000000}"/>
          </ac:picMkLst>
        </pc:picChg>
      </pc:sldChg>
      <pc:sldChg chg="modSp new">
        <pc:chgData name="Aklah Salaemae" userId="6775dc0953ce60c9" providerId="Windows Live" clId="Web-{9BAA80DA-27CB-48A6-9935-42A06FA813F6}" dt="2022-06-26T15:38:13.122" v="134" actId="20577"/>
        <pc:sldMkLst>
          <pc:docMk/>
          <pc:sldMk cId="144832031" sldId="304"/>
        </pc:sldMkLst>
        <pc:spChg chg="mod">
          <ac:chgData name="Aklah Salaemae" userId="6775dc0953ce60c9" providerId="Windows Live" clId="Web-{9BAA80DA-27CB-48A6-9935-42A06FA813F6}" dt="2022-06-26T15:38:13.122" v="134" actId="20577"/>
          <ac:spMkLst>
            <pc:docMk/>
            <pc:sldMk cId="144832031" sldId="304"/>
            <ac:spMk id="2" creationId="{1F663B47-709C-CB6E-94DB-0A9B75C0B732}"/>
          </ac:spMkLst>
        </pc:spChg>
        <pc:spChg chg="mod">
          <ac:chgData name="Aklah Salaemae" userId="6775dc0953ce60c9" providerId="Windows Live" clId="Web-{9BAA80DA-27CB-48A6-9935-42A06FA813F6}" dt="2022-06-26T15:33:23.286" v="65" actId="20577"/>
          <ac:spMkLst>
            <pc:docMk/>
            <pc:sldMk cId="144832031" sldId="304"/>
            <ac:spMk id="3" creationId="{0047E2E8-C0D5-EA5D-F7FE-0798A939F67C}"/>
          </ac:spMkLst>
        </pc:spChg>
      </pc:sldChg>
      <pc:sldChg chg="modSp new">
        <pc:chgData name="Aklah Salaemae" userId="6775dc0953ce60c9" providerId="Windows Live" clId="Web-{9BAA80DA-27CB-48A6-9935-42A06FA813F6}" dt="2022-06-26T16:01:34.441" v="185" actId="1076"/>
        <pc:sldMkLst>
          <pc:docMk/>
          <pc:sldMk cId="2025549004" sldId="305"/>
        </pc:sldMkLst>
        <pc:spChg chg="mod">
          <ac:chgData name="Aklah Salaemae" userId="6775dc0953ce60c9" providerId="Windows Live" clId="Web-{9BAA80DA-27CB-48A6-9935-42A06FA813F6}" dt="2022-06-26T16:01:34.441" v="185" actId="1076"/>
          <ac:spMkLst>
            <pc:docMk/>
            <pc:sldMk cId="2025549004" sldId="305"/>
            <ac:spMk id="2" creationId="{C0F74C49-D045-C9C3-DF4B-FDFB9F242CFF}"/>
          </ac:spMkLst>
        </pc:spChg>
        <pc:spChg chg="mod">
          <ac:chgData name="Aklah Salaemae" userId="6775dc0953ce60c9" providerId="Windows Live" clId="Web-{9BAA80DA-27CB-48A6-9935-42A06FA813F6}" dt="2022-06-26T15:58:57.015" v="152" actId="20577"/>
          <ac:spMkLst>
            <pc:docMk/>
            <pc:sldMk cId="2025549004" sldId="305"/>
            <ac:spMk id="3" creationId="{5EE5A9F3-B2F0-1B1B-E344-D489E49FF104}"/>
          </ac:spMkLst>
        </pc:spChg>
      </pc:sldChg>
    </pc:docChg>
  </pc:docChgLst>
  <pc:docChgLst>
    <pc:chgData name="Aklah Salaemae" userId="6775dc0953ce60c9" providerId="Windows Live" clId="Web-{E4A63D03-BA9B-476D-8F9E-0CD46513F5D9}"/>
    <pc:docChg chg="modSld modMainMaster">
      <pc:chgData name="Aklah Salaemae" userId="6775dc0953ce60c9" providerId="Windows Live" clId="Web-{E4A63D03-BA9B-476D-8F9E-0CD46513F5D9}" dt="2022-06-28T05:13:26.695" v="14"/>
      <pc:docMkLst>
        <pc:docMk/>
      </pc:docMkLst>
      <pc:sldChg chg="addSp delSp modSp">
        <pc:chgData name="Aklah Salaemae" userId="6775dc0953ce60c9" providerId="Windows Live" clId="Web-{E4A63D03-BA9B-476D-8F9E-0CD46513F5D9}" dt="2022-06-28T05:13:15.492" v="13" actId="1076"/>
        <pc:sldMkLst>
          <pc:docMk/>
          <pc:sldMk cId="1622727346" sldId="256"/>
        </pc:sldMkLst>
        <pc:spChg chg="add del mod">
          <ac:chgData name="Aklah Salaemae" userId="6775dc0953ce60c9" providerId="Windows Live" clId="Web-{E4A63D03-BA9B-476D-8F9E-0CD46513F5D9}" dt="2022-06-28T05:12:25.804" v="7"/>
          <ac:spMkLst>
            <pc:docMk/>
            <pc:sldMk cId="1622727346" sldId="256"/>
            <ac:spMk id="3" creationId="{89E706D0-4A87-3163-D009-B0E18D37036C}"/>
          </ac:spMkLst>
        </pc:spChg>
        <pc:spChg chg="add del mod">
          <ac:chgData name="Aklah Salaemae" userId="6775dc0953ce60c9" providerId="Windows Live" clId="Web-{E4A63D03-BA9B-476D-8F9E-0CD46513F5D9}" dt="2022-06-28T05:12:50.367" v="9"/>
          <ac:spMkLst>
            <pc:docMk/>
            <pc:sldMk cId="1622727346" sldId="256"/>
            <ac:spMk id="4" creationId="{E902C7A9-2A0B-96FD-5729-9DCBF20B2E4F}"/>
          </ac:spMkLst>
        </pc:spChg>
        <pc:spChg chg="mod">
          <ac:chgData name="Aklah Salaemae" userId="6775dc0953ce60c9" providerId="Windows Live" clId="Web-{E4A63D03-BA9B-476D-8F9E-0CD46513F5D9}" dt="2022-06-28T05:13:03.304" v="12" actId="1076"/>
          <ac:spMkLst>
            <pc:docMk/>
            <pc:sldMk cId="1622727346" sldId="256"/>
            <ac:spMk id="6" creationId="{00000000-0000-0000-0000-000000000000}"/>
          </ac:spMkLst>
        </pc:spChg>
        <pc:spChg chg="add mod">
          <ac:chgData name="Aklah Salaemae" userId="6775dc0953ce60c9" providerId="Windows Live" clId="Web-{E4A63D03-BA9B-476D-8F9E-0CD46513F5D9}" dt="2022-06-28T05:13:15.492" v="13" actId="1076"/>
          <ac:spMkLst>
            <pc:docMk/>
            <pc:sldMk cId="1622727346" sldId="256"/>
            <ac:spMk id="7" creationId="{6EDE9CA1-8CE9-F202-13BB-ED13AED9A917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1289818271" sldId="257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1289818271" sldId="257"/>
            <ac:spMk id="2" creationId="{A20FB557-3F87-4EF4-9707-6DE765E882C8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1289818271" sldId="257"/>
            <ac:spMk id="5" creationId="{A378CCFE-3411-86F6-5307-16354F30AF04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3882933971" sldId="258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3882933971" sldId="258"/>
            <ac:spMk id="4" creationId="{7DD209C5-8826-8029-F337-F53AD9FF50BA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3882933971" sldId="258"/>
            <ac:spMk id="5" creationId="{60C5B765-61FE-D3DA-BA16-579B1226F37A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2048569688" sldId="262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2048569688" sldId="262"/>
            <ac:spMk id="4" creationId="{477A5A8B-71FA-2EC0-8635-5237B3098480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2048569688" sldId="262"/>
            <ac:spMk id="5" creationId="{ADF98C6D-CB6C-680B-97E6-FACB3B323EF1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309927911" sldId="264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309927911" sldId="264"/>
            <ac:spMk id="2" creationId="{E713AA3E-A3F7-70A3-7E49-391C9DBA0490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309927911" sldId="264"/>
            <ac:spMk id="5" creationId="{62E40660-8E28-2F55-9DB0-3C9A959AB125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2132569359" sldId="265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2132569359" sldId="265"/>
            <ac:spMk id="4" creationId="{B6573FFE-E2D7-4F09-B186-4EFE25474134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2132569359" sldId="265"/>
            <ac:spMk id="5" creationId="{00187125-04B8-C1B3-874F-BB2581000874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800771060" sldId="266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800771060" sldId="266"/>
            <ac:spMk id="4" creationId="{E3913831-9F71-F47E-6FE2-1081459B49EA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800771060" sldId="266"/>
            <ac:spMk id="5" creationId="{E4077579-62C8-F1E7-B655-5DF144BCF38C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2050447272" sldId="267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2050447272" sldId="267"/>
            <ac:spMk id="4" creationId="{072EC045-8297-B445-EE0E-4FE9FECEE027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2050447272" sldId="267"/>
            <ac:spMk id="5" creationId="{C4F71C78-4C52-1500-D288-DFB62C18EE0C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2684121625" sldId="268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2684121625" sldId="268"/>
            <ac:spMk id="4" creationId="{FCED371F-E6BF-C78D-05D6-DF219A04E338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2684121625" sldId="268"/>
            <ac:spMk id="5" creationId="{D2273B65-D7DC-3CEA-50DA-F78BF7814D9A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2671468215" sldId="270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2671468215" sldId="270"/>
            <ac:spMk id="4" creationId="{CF35CF11-93EE-B41E-9A31-1D1116374964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2671468215" sldId="270"/>
            <ac:spMk id="5" creationId="{872D7003-6E00-2793-C834-FACB60E5D59E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2739093977" sldId="271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2739093977" sldId="271"/>
            <ac:spMk id="4" creationId="{BD6512ED-F371-75CB-FC24-1EF8C924C73D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2739093977" sldId="271"/>
            <ac:spMk id="5" creationId="{4E14EF0B-340B-A389-4ECF-0124C5B85FC7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1019793049" sldId="272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1019793049" sldId="272"/>
            <ac:spMk id="4" creationId="{26B8F868-6A14-3160-296B-ABB13C51C85A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1019793049" sldId="272"/>
            <ac:spMk id="5" creationId="{C4623075-CB7E-43B9-5326-48D0F553C47B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1821966246" sldId="273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1821966246" sldId="273"/>
            <ac:spMk id="2" creationId="{40F6C362-9EFD-AA5F-3FEF-6775CC738ADE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1821966246" sldId="273"/>
            <ac:spMk id="3" creationId="{7BAA3789-861B-16B9-A757-23D3A6CA5585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450797725" sldId="274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450797725" sldId="274"/>
            <ac:spMk id="4" creationId="{51308E8C-6566-7822-721E-A650A12BEBF2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450797725" sldId="274"/>
            <ac:spMk id="5" creationId="{69D1E0B4-E2EC-0502-9F94-D22822B2D722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1526138809" sldId="275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1526138809" sldId="275"/>
            <ac:spMk id="3" creationId="{37B836D4-FF78-F7C9-C2C9-9D4BFC56676B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1526138809" sldId="275"/>
            <ac:spMk id="4" creationId="{76FA012B-9CE0-DBDD-5B22-95131DE37EC9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3071223198" sldId="276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3071223198" sldId="276"/>
            <ac:spMk id="4" creationId="{52F884D6-747D-94D5-4CA9-30A86E9143E1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3071223198" sldId="276"/>
            <ac:spMk id="5" creationId="{8D73B1AF-39B8-C35E-9C0D-D05C06241504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1208764528" sldId="277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1208764528" sldId="277"/>
            <ac:spMk id="3" creationId="{F0FC737C-2D6E-1EE4-DD18-94D8C8738007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1208764528" sldId="277"/>
            <ac:spMk id="5" creationId="{CE1EC02A-F9BD-BC39-42C0-83582DA28536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1580618654" sldId="278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1580618654" sldId="278"/>
            <ac:spMk id="3" creationId="{FB3228BA-BAA2-23B2-25C1-FA5A8A780480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1580618654" sldId="278"/>
            <ac:spMk id="4" creationId="{BDC057E8-414C-3516-CE49-8B6954A766D9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1580618654" sldId="279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1580618654" sldId="279"/>
            <ac:spMk id="4" creationId="{32A85F0F-F061-F013-4365-F7974FAA75E7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1580618654" sldId="279"/>
            <ac:spMk id="5" creationId="{BA8B0B5A-9B3B-4E22-B278-3C350004DA41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4004376622" sldId="280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4004376622" sldId="280"/>
            <ac:spMk id="3" creationId="{4BB6FAEB-42A5-70D9-4743-1BC48C6AAEE1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4004376622" sldId="280"/>
            <ac:spMk id="9" creationId="{B4BBAD97-C6B8-77F1-D9C7-40FC17F357E7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3026081382" sldId="284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3026081382" sldId="284"/>
            <ac:spMk id="4" creationId="{284CE02E-679D-872A-14B0-6AA6F58166CC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3026081382" sldId="284"/>
            <ac:spMk id="5" creationId="{C3720E78-7852-3E56-F245-316CAA8EDDAB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412126912" sldId="287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412126912" sldId="287"/>
            <ac:spMk id="2" creationId="{173EA1A6-1DC8-E752-E35B-AE4363C13C21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412126912" sldId="287"/>
            <ac:spMk id="3" creationId="{50165C77-4800-5D53-7058-E8EBB3AACD5D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406981465" sldId="288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406981465" sldId="288"/>
            <ac:spMk id="4" creationId="{D349DB1D-305B-8877-6C46-62D4007C9B8E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406981465" sldId="288"/>
            <ac:spMk id="5" creationId="{CBC56043-FB70-BC7F-E1A2-BB533F96EE21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3029613155" sldId="289"/>
        </pc:sldMkLst>
        <pc:spChg chg="add mod">
          <ac:chgData name="Aklah Salaemae" userId="6775dc0953ce60c9" providerId="Windows Live" clId="Web-{E4A63D03-BA9B-476D-8F9E-0CD46513F5D9}" dt="2022-06-28T05:09:42.097" v="2"/>
          <ac:spMkLst>
            <pc:docMk/>
            <pc:sldMk cId="3029613155" sldId="289"/>
            <ac:spMk id="2" creationId="{E0F20471-72EA-1CAB-A421-0C9F9BCB66CA}"/>
          </ac:spMkLst>
        </pc:spChg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3029613155" sldId="289"/>
            <ac:spMk id="3" creationId="{F0447890-3892-6531-60D9-F7A1BC454331}"/>
          </ac:spMkLst>
        </pc:spChg>
      </pc:sldChg>
      <pc:sldChg chg="addSp delSp modSp">
        <pc:chgData name="Aklah Salaemae" userId="6775dc0953ce60c9" providerId="Windows Live" clId="Web-{E4A63D03-BA9B-476D-8F9E-0CD46513F5D9}" dt="2022-06-28T05:13:26.695" v="14"/>
        <pc:sldMkLst>
          <pc:docMk/>
          <pc:sldMk cId="168549108" sldId="290"/>
        </pc:sldMkLst>
        <pc:spChg chg="del">
          <ac:chgData name="Aklah Salaemae" userId="6775dc0953ce60c9" providerId="Windows Live" clId="Web-{E4A63D03-BA9B-476D-8F9E-0CD46513F5D9}" dt="2022-06-28T05:13:26.695" v="14"/>
          <ac:spMkLst>
            <pc:docMk/>
            <pc:sldMk cId="168549108" sldId="290"/>
            <ac:spMk id="2" creationId="{0F5E2F41-AF36-4BBF-4D8E-6E8583ECBFD3}"/>
          </ac:spMkLst>
        </pc:spChg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168549108" sldId="290"/>
            <ac:spMk id="4" creationId="{7284BC16-DFA8-C8A4-16F8-6852E78358F3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168549108" sldId="290"/>
            <ac:spMk id="5" creationId="{73B72106-B8FC-44B5-DF3E-EE453726D147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4198832342" sldId="291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4198832342" sldId="291"/>
            <ac:spMk id="6" creationId="{A4487D16-436B-927E-DE3D-9A2473262E6B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4198832342" sldId="291"/>
            <ac:spMk id="7" creationId="{58F3D57E-4CE0-FD46-C01A-369976DBFD82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755560625" sldId="292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755560625" sldId="292"/>
            <ac:spMk id="6" creationId="{7192DD0C-7591-41A6-05AE-5030BDDDA9B2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755560625" sldId="292"/>
            <ac:spMk id="7" creationId="{BD7223AA-FAEB-2711-248A-AD982595526D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2938502128" sldId="293"/>
        </pc:sldMkLst>
        <pc:spChg chg="mod">
          <ac:chgData name="Aklah Salaemae" userId="6775dc0953ce60c9" providerId="Windows Live" clId="Web-{E4A63D03-BA9B-476D-8F9E-0CD46513F5D9}" dt="2022-06-28T05:03:17.699" v="1" actId="1076"/>
          <ac:spMkLst>
            <pc:docMk/>
            <pc:sldMk cId="2938502128" sldId="293"/>
            <ac:spMk id="2" creationId="{00000000-0000-0000-0000-000000000000}"/>
          </ac:spMkLst>
        </pc:spChg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2938502128" sldId="293"/>
            <ac:spMk id="3" creationId="{70B5A7D1-EC38-26AC-352F-CF7B52EA6707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2938502128" sldId="293"/>
            <ac:spMk id="4" creationId="{76FB34C0-0DD8-59C6-BB39-81E8B5955E89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1618994376" sldId="294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1618994376" sldId="294"/>
            <ac:spMk id="2" creationId="{34B8A4E0-CCC2-354C-6D3E-802070D6B45B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1618994376" sldId="294"/>
            <ac:spMk id="3" creationId="{65E47A43-F84F-4E33-F702-298502B4D484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1214441616" sldId="295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1214441616" sldId="295"/>
            <ac:spMk id="2" creationId="{6B9F55C1-68E1-60DA-17EC-2156A3BD41EA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1214441616" sldId="295"/>
            <ac:spMk id="3" creationId="{0D22AEA4-46B6-0C4F-832B-F3507231BF44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2388902070" sldId="296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2388902070" sldId="296"/>
            <ac:spMk id="2" creationId="{8F0BC4FC-3E10-AEFF-9079-EEF5787BC9F7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2388902070" sldId="296"/>
            <ac:spMk id="3" creationId="{A70FC65D-CFB2-F932-CF1F-44DAA567B34F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3221972644" sldId="297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3221972644" sldId="297"/>
            <ac:spMk id="2" creationId="{9CA6CEE5-8F08-608E-CD3D-43B45EDAE13F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3221972644" sldId="297"/>
            <ac:spMk id="3" creationId="{CFB8974E-B566-8EC4-BF4B-77EAC7A8B069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1019836733" sldId="298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1019836733" sldId="298"/>
            <ac:spMk id="2" creationId="{F8333A00-0ACB-760B-F548-290F8A66428F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1019836733" sldId="298"/>
            <ac:spMk id="3" creationId="{82E4F440-CDAF-2A6C-ADA6-86B69C5313F2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731378637" sldId="299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731378637" sldId="299"/>
            <ac:spMk id="2" creationId="{B3F71626-5FE1-361A-38CC-D5C84C1249C9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731378637" sldId="299"/>
            <ac:spMk id="3" creationId="{F99A671D-C8AA-C96D-69B0-2DAF3D391C22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1395165457" sldId="300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1395165457" sldId="300"/>
            <ac:spMk id="2" creationId="{D07F4B3C-238C-EAA7-7F74-2994F8236153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1395165457" sldId="300"/>
            <ac:spMk id="3" creationId="{95E5860C-5FB8-ABAD-D586-0EDB7E286206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3952341377" sldId="301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3952341377" sldId="301"/>
            <ac:spMk id="2" creationId="{1F919402-F3F8-B088-EFFF-39FF729607FD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3952341377" sldId="301"/>
            <ac:spMk id="3" creationId="{F3BF09CE-5554-922F-51F6-D354F45901C6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486994558" sldId="302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486994558" sldId="302"/>
            <ac:spMk id="4" creationId="{1E02F67E-D3ED-2BA9-B27A-021EDCB41B72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486994558" sldId="302"/>
            <ac:spMk id="5" creationId="{341FC77B-DE52-2EEC-9F6B-5DB13E2BF844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10591584" sldId="303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10591584" sldId="303"/>
            <ac:spMk id="4" creationId="{EC423297-4281-ACAA-F7A3-F5828DA3DDE2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10591584" sldId="303"/>
            <ac:spMk id="5" creationId="{A7F6168E-94CC-1466-03D4-A1C4E8201C48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144832031" sldId="304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144832031" sldId="304"/>
            <ac:spMk id="4" creationId="{FA45C6C5-D456-B023-6D93-21291DF20C1C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144832031" sldId="304"/>
            <ac:spMk id="5" creationId="{5122BB9F-ED82-A917-6C9F-53DA1A579F46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2025549004" sldId="305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2025549004" sldId="305"/>
            <ac:spMk id="4" creationId="{5093EB0B-1699-9180-F29C-AA73BE9416D8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2025549004" sldId="305"/>
            <ac:spMk id="5" creationId="{63F9D106-7F18-8D2E-24AE-51FA19779888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4049303255" sldId="306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4049303255" sldId="306"/>
            <ac:spMk id="5" creationId="{120B2517-8D93-FEBB-6070-5B41B341C401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4049303255" sldId="306"/>
            <ac:spMk id="6" creationId="{43DE33BE-FE54-38F2-6F7B-99A609BA4E0B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2372449622" sldId="307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2372449622" sldId="307"/>
            <ac:spMk id="4" creationId="{A59806B8-D490-C892-B899-FC63FE561F67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2372449622" sldId="307"/>
            <ac:spMk id="5" creationId="{1815D029-1A6A-D38A-DE21-85ABC568A380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2955630648" sldId="308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2955630648" sldId="308"/>
            <ac:spMk id="5" creationId="{330C34F4-BB46-C9E4-EAAE-CDE8228DD514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2955630648" sldId="308"/>
            <ac:spMk id="6" creationId="{C7F6E470-2E9D-1680-4D39-2E027A2385DD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749400815" sldId="309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749400815" sldId="309"/>
            <ac:spMk id="4" creationId="{CA93D433-BE81-F282-4ADD-FD795BD20721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749400815" sldId="309"/>
            <ac:spMk id="5" creationId="{D4945C7C-422E-C0D6-04F2-6B490E4C27BC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4283054377" sldId="310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4283054377" sldId="310"/>
            <ac:spMk id="4" creationId="{3B0F4067-54A3-45F8-2F06-F2C72B5EEB5B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4283054377" sldId="310"/>
            <ac:spMk id="5" creationId="{A4F0A4D7-0643-9E68-CAB8-58D2CB0D7BD6}"/>
          </ac:spMkLst>
        </pc:spChg>
      </pc:sldChg>
      <pc:sldChg chg="addSp delSp modSp">
        <pc:chgData name="Aklah Salaemae" userId="6775dc0953ce60c9" providerId="Windows Live" clId="Web-{E4A63D03-BA9B-476D-8F9E-0CD46513F5D9}" dt="2022-06-28T05:12:46.835" v="8"/>
        <pc:sldMkLst>
          <pc:docMk/>
          <pc:sldMk cId="44428647" sldId="311"/>
        </pc:sldMkLst>
        <pc:spChg chg="add del mod">
          <ac:chgData name="Aklah Salaemae" userId="6775dc0953ce60c9" providerId="Windows Live" clId="Web-{E4A63D03-BA9B-476D-8F9E-0CD46513F5D9}" dt="2022-06-28T05:12:46.835" v="8"/>
          <ac:spMkLst>
            <pc:docMk/>
            <pc:sldMk cId="44428647" sldId="311"/>
            <ac:spMk id="4" creationId="{C18C3E17-F9F9-6288-0FF1-BF66CD1F22AB}"/>
          </ac:spMkLst>
        </pc:spChg>
        <pc:spChg chg="add mod">
          <ac:chgData name="Aklah Salaemae" userId="6775dc0953ce60c9" providerId="Windows Live" clId="Web-{E4A63D03-BA9B-476D-8F9E-0CD46513F5D9}" dt="2022-06-28T05:10:01.285" v="4"/>
          <ac:spMkLst>
            <pc:docMk/>
            <pc:sldMk cId="44428647" sldId="311"/>
            <ac:spMk id="5" creationId="{E327D6F0-115D-19BE-BBFF-CC21BA7712F2}"/>
          </ac:spMkLst>
        </pc:spChg>
      </pc:sldChg>
      <pc:sldMasterChg chg="mod modSldLayout">
        <pc:chgData name="Aklah Salaemae" userId="6775dc0953ce60c9" providerId="Windows Live" clId="Web-{E4A63D03-BA9B-476D-8F9E-0CD46513F5D9}" dt="2022-06-28T05:12:50.492" v="11"/>
        <pc:sldMasterMkLst>
          <pc:docMk/>
          <pc:sldMasterMk cId="0" sldId="2147483689"/>
        </pc:sldMasterMkLst>
        <pc:sldLayoutChg chg="mod">
          <pc:chgData name="Aklah Salaemae" userId="6775dc0953ce60c9" providerId="Windows Live" clId="Web-{E4A63D03-BA9B-476D-8F9E-0CD46513F5D9}" dt="2022-06-28T05:12:50.492" v="11"/>
          <pc:sldLayoutMkLst>
            <pc:docMk/>
            <pc:sldMasterMk cId="0" sldId="2147483689"/>
            <pc:sldLayoutMk cId="0" sldId="2147483690"/>
          </pc:sldLayoutMkLst>
        </pc:sldLayoutChg>
        <pc:sldLayoutChg chg="mod">
          <pc:chgData name="Aklah Salaemae" userId="6775dc0953ce60c9" providerId="Windows Live" clId="Web-{E4A63D03-BA9B-476D-8F9E-0CD46513F5D9}" dt="2022-06-28T05:12:50.492" v="11"/>
          <pc:sldLayoutMkLst>
            <pc:docMk/>
            <pc:sldMasterMk cId="0" sldId="2147483689"/>
            <pc:sldLayoutMk cId="0" sldId="2147483691"/>
          </pc:sldLayoutMkLst>
        </pc:sldLayoutChg>
        <pc:sldLayoutChg chg="mod">
          <pc:chgData name="Aklah Salaemae" userId="6775dc0953ce60c9" providerId="Windows Live" clId="Web-{E4A63D03-BA9B-476D-8F9E-0CD46513F5D9}" dt="2022-06-28T05:12:50.492" v="11"/>
          <pc:sldLayoutMkLst>
            <pc:docMk/>
            <pc:sldMasterMk cId="0" sldId="2147483689"/>
            <pc:sldLayoutMk cId="0" sldId="2147483692"/>
          </pc:sldLayoutMkLst>
        </pc:sldLayoutChg>
        <pc:sldLayoutChg chg="mod">
          <pc:chgData name="Aklah Salaemae" userId="6775dc0953ce60c9" providerId="Windows Live" clId="Web-{E4A63D03-BA9B-476D-8F9E-0CD46513F5D9}" dt="2022-06-28T05:12:50.492" v="11"/>
          <pc:sldLayoutMkLst>
            <pc:docMk/>
            <pc:sldMasterMk cId="0" sldId="2147483689"/>
            <pc:sldLayoutMk cId="0" sldId="2147483693"/>
          </pc:sldLayoutMkLst>
        </pc:sldLayoutChg>
        <pc:sldLayoutChg chg="mod">
          <pc:chgData name="Aklah Salaemae" userId="6775dc0953ce60c9" providerId="Windows Live" clId="Web-{E4A63D03-BA9B-476D-8F9E-0CD46513F5D9}" dt="2022-06-28T05:12:50.492" v="11"/>
          <pc:sldLayoutMkLst>
            <pc:docMk/>
            <pc:sldMasterMk cId="0" sldId="2147483689"/>
            <pc:sldLayoutMk cId="0" sldId="2147483694"/>
          </pc:sldLayoutMkLst>
        </pc:sldLayoutChg>
        <pc:sldLayoutChg chg="mod">
          <pc:chgData name="Aklah Salaemae" userId="6775dc0953ce60c9" providerId="Windows Live" clId="Web-{E4A63D03-BA9B-476D-8F9E-0CD46513F5D9}" dt="2022-06-28T05:12:50.492" v="11"/>
          <pc:sldLayoutMkLst>
            <pc:docMk/>
            <pc:sldMasterMk cId="0" sldId="2147483689"/>
            <pc:sldLayoutMk cId="0" sldId="2147483695"/>
          </pc:sldLayoutMkLst>
        </pc:sldLayoutChg>
        <pc:sldLayoutChg chg="mod">
          <pc:chgData name="Aklah Salaemae" userId="6775dc0953ce60c9" providerId="Windows Live" clId="Web-{E4A63D03-BA9B-476D-8F9E-0CD46513F5D9}" dt="2022-06-28T05:12:50.492" v="11"/>
          <pc:sldLayoutMkLst>
            <pc:docMk/>
            <pc:sldMasterMk cId="0" sldId="2147483689"/>
            <pc:sldLayoutMk cId="0" sldId="2147483696"/>
          </pc:sldLayoutMkLst>
        </pc:sldLayoutChg>
        <pc:sldLayoutChg chg="mod">
          <pc:chgData name="Aklah Salaemae" userId="6775dc0953ce60c9" providerId="Windows Live" clId="Web-{E4A63D03-BA9B-476D-8F9E-0CD46513F5D9}" dt="2022-06-28T05:12:50.492" v="11"/>
          <pc:sldLayoutMkLst>
            <pc:docMk/>
            <pc:sldMasterMk cId="0" sldId="2147483689"/>
            <pc:sldLayoutMk cId="0" sldId="2147483697"/>
          </pc:sldLayoutMkLst>
        </pc:sldLayoutChg>
        <pc:sldLayoutChg chg="mod">
          <pc:chgData name="Aklah Salaemae" userId="6775dc0953ce60c9" providerId="Windows Live" clId="Web-{E4A63D03-BA9B-476D-8F9E-0CD46513F5D9}" dt="2022-06-28T05:12:50.492" v="11"/>
          <pc:sldLayoutMkLst>
            <pc:docMk/>
            <pc:sldMasterMk cId="0" sldId="2147483689"/>
            <pc:sldLayoutMk cId="0" sldId="2147483698"/>
          </pc:sldLayoutMkLst>
        </pc:sldLayoutChg>
        <pc:sldLayoutChg chg="mod">
          <pc:chgData name="Aklah Salaemae" userId="6775dc0953ce60c9" providerId="Windows Live" clId="Web-{E4A63D03-BA9B-476D-8F9E-0CD46513F5D9}" dt="2022-06-28T05:12:50.492" v="11"/>
          <pc:sldLayoutMkLst>
            <pc:docMk/>
            <pc:sldMasterMk cId="0" sldId="2147483689"/>
            <pc:sldLayoutMk cId="0" sldId="2147483699"/>
          </pc:sldLayoutMkLst>
        </pc:sldLayoutChg>
        <pc:sldLayoutChg chg="mod">
          <pc:chgData name="Aklah Salaemae" userId="6775dc0953ce60c9" providerId="Windows Live" clId="Web-{E4A63D03-BA9B-476D-8F9E-0CD46513F5D9}" dt="2022-06-28T05:12:50.492" v="11"/>
          <pc:sldLayoutMkLst>
            <pc:docMk/>
            <pc:sldMasterMk cId="0" sldId="2147483689"/>
            <pc:sldLayoutMk cId="0" sldId="2147483700"/>
          </pc:sldLayoutMkLst>
        </pc:sldLayoutChg>
      </pc:sldMasterChg>
    </pc:docChg>
  </pc:docChgLst>
  <pc:docChgLst>
    <pc:chgData name="Aklah Salaemae" userId="6775dc0953ce60c9" providerId="Windows Live" clId="Web-{39B7848A-0B62-45D2-9F1B-85FDBF82EFDB}"/>
    <pc:docChg chg="addSld delSld modSld">
      <pc:chgData name="Aklah Salaemae" userId="6775dc0953ce60c9" providerId="Windows Live" clId="Web-{39B7848A-0B62-45D2-9F1B-85FDBF82EFDB}" dt="2022-06-27T03:43:34.311" v="302" actId="20577"/>
      <pc:docMkLst>
        <pc:docMk/>
      </pc:docMkLst>
      <pc:sldChg chg="modSp">
        <pc:chgData name="Aklah Salaemae" userId="6775dc0953ce60c9" providerId="Windows Live" clId="Web-{39B7848A-0B62-45D2-9F1B-85FDBF82EFDB}" dt="2022-06-27T02:29:57.514" v="8" actId="1076"/>
        <pc:sldMkLst>
          <pc:docMk/>
          <pc:sldMk cId="1019793049" sldId="272"/>
        </pc:sldMkLst>
        <pc:spChg chg="mod">
          <ac:chgData name="Aklah Salaemae" userId="6775dc0953ce60c9" providerId="Windows Live" clId="Web-{39B7848A-0B62-45D2-9F1B-85FDBF82EFDB}" dt="2022-06-27T02:29:57.514" v="8" actId="1076"/>
          <ac:spMkLst>
            <pc:docMk/>
            <pc:sldMk cId="1019793049" sldId="272"/>
            <ac:spMk id="3" creationId="{00000000-0000-0000-0000-000000000000}"/>
          </ac:spMkLst>
        </pc:spChg>
      </pc:sldChg>
      <pc:sldChg chg="modSp">
        <pc:chgData name="Aklah Salaemae" userId="6775dc0953ce60c9" providerId="Windows Live" clId="Web-{39B7848A-0B62-45D2-9F1B-85FDBF82EFDB}" dt="2022-06-27T02:59:47.815" v="144" actId="14100"/>
        <pc:sldMkLst>
          <pc:docMk/>
          <pc:sldMk cId="1208764528" sldId="277"/>
        </pc:sldMkLst>
        <pc:spChg chg="mod">
          <ac:chgData name="Aklah Salaemae" userId="6775dc0953ce60c9" providerId="Windows Live" clId="Web-{39B7848A-0B62-45D2-9F1B-85FDBF82EFDB}" dt="2022-06-27T02:59:47.815" v="144" actId="14100"/>
          <ac:spMkLst>
            <pc:docMk/>
            <pc:sldMk cId="1208764528" sldId="277"/>
            <ac:spMk id="4" creationId="{00000000-0000-0000-0000-000000000000}"/>
          </ac:spMkLst>
        </pc:spChg>
      </pc:sldChg>
      <pc:sldChg chg="modSp">
        <pc:chgData name="Aklah Salaemae" userId="6775dc0953ce60c9" providerId="Windows Live" clId="Web-{39B7848A-0B62-45D2-9F1B-85FDBF82EFDB}" dt="2022-06-27T02:20:59.312" v="5" actId="1076"/>
        <pc:sldMkLst>
          <pc:docMk/>
          <pc:sldMk cId="1580618654" sldId="279"/>
        </pc:sldMkLst>
        <pc:spChg chg="mod">
          <ac:chgData name="Aklah Salaemae" userId="6775dc0953ce60c9" providerId="Windows Live" clId="Web-{39B7848A-0B62-45D2-9F1B-85FDBF82EFDB}" dt="2022-06-27T02:12:22.532" v="1" actId="1076"/>
          <ac:spMkLst>
            <pc:docMk/>
            <pc:sldMk cId="1580618654" sldId="279"/>
            <ac:spMk id="2" creationId="{00000000-0000-0000-0000-000000000000}"/>
          </ac:spMkLst>
        </pc:spChg>
        <pc:spChg chg="mod">
          <ac:chgData name="Aklah Salaemae" userId="6775dc0953ce60c9" providerId="Windows Live" clId="Web-{39B7848A-0B62-45D2-9F1B-85FDBF82EFDB}" dt="2022-06-27T02:20:59.312" v="5" actId="1076"/>
          <ac:spMkLst>
            <pc:docMk/>
            <pc:sldMk cId="1580618654" sldId="279"/>
            <ac:spMk id="3" creationId="{00000000-0000-0000-0000-000000000000}"/>
          </ac:spMkLst>
        </pc:spChg>
      </pc:sldChg>
      <pc:sldChg chg="modSp">
        <pc:chgData name="Aklah Salaemae" userId="6775dc0953ce60c9" providerId="Windows Live" clId="Web-{39B7848A-0B62-45D2-9F1B-85FDBF82EFDB}" dt="2022-06-27T02:41:56.957" v="18" actId="14100"/>
        <pc:sldMkLst>
          <pc:docMk/>
          <pc:sldMk cId="4004376622" sldId="280"/>
        </pc:sldMkLst>
        <pc:spChg chg="mod">
          <ac:chgData name="Aklah Salaemae" userId="6775dc0953ce60c9" providerId="Windows Live" clId="Web-{39B7848A-0B62-45D2-9F1B-85FDBF82EFDB}" dt="2022-06-27T02:39:39.859" v="16" actId="1076"/>
          <ac:spMkLst>
            <pc:docMk/>
            <pc:sldMk cId="4004376622" sldId="280"/>
            <ac:spMk id="2" creationId="{0D0B29E9-EE40-4D8E-B64C-6158BF0BF147}"/>
          </ac:spMkLst>
        </pc:spChg>
        <pc:spChg chg="mod">
          <ac:chgData name="Aklah Salaemae" userId="6775dc0953ce60c9" providerId="Windows Live" clId="Web-{39B7848A-0B62-45D2-9F1B-85FDBF82EFDB}" dt="2022-06-27T02:38:46.404" v="10" actId="14100"/>
          <ac:spMkLst>
            <pc:docMk/>
            <pc:sldMk cId="4004376622" sldId="280"/>
            <ac:spMk id="4" creationId="{00000000-0000-0000-0000-000000000000}"/>
          </ac:spMkLst>
        </pc:spChg>
        <pc:spChg chg="mod">
          <ac:chgData name="Aklah Salaemae" userId="6775dc0953ce60c9" providerId="Windows Live" clId="Web-{39B7848A-0B62-45D2-9F1B-85FDBF82EFDB}" dt="2022-06-27T02:39:29.265" v="15" actId="1076"/>
          <ac:spMkLst>
            <pc:docMk/>
            <pc:sldMk cId="4004376622" sldId="280"/>
            <ac:spMk id="5" creationId="{00000000-0000-0000-0000-000000000000}"/>
          </ac:spMkLst>
        </pc:spChg>
        <pc:spChg chg="mod">
          <ac:chgData name="Aklah Salaemae" userId="6775dc0953ce60c9" providerId="Windows Live" clId="Web-{39B7848A-0B62-45D2-9F1B-85FDBF82EFDB}" dt="2022-06-27T02:39:06.389" v="12" actId="14100"/>
          <ac:spMkLst>
            <pc:docMk/>
            <pc:sldMk cId="4004376622" sldId="280"/>
            <ac:spMk id="6" creationId="{00000000-0000-0000-0000-000000000000}"/>
          </ac:spMkLst>
        </pc:spChg>
        <pc:spChg chg="mod">
          <ac:chgData name="Aklah Salaemae" userId="6775dc0953ce60c9" providerId="Windows Live" clId="Web-{39B7848A-0B62-45D2-9F1B-85FDBF82EFDB}" dt="2022-06-27T02:39:19.218" v="14" actId="1076"/>
          <ac:spMkLst>
            <pc:docMk/>
            <pc:sldMk cId="4004376622" sldId="280"/>
            <ac:spMk id="7" creationId="{00000000-0000-0000-0000-000000000000}"/>
          </ac:spMkLst>
        </pc:spChg>
        <pc:spChg chg="mod">
          <ac:chgData name="Aklah Salaemae" userId="6775dc0953ce60c9" providerId="Windows Live" clId="Web-{39B7848A-0B62-45D2-9F1B-85FDBF82EFDB}" dt="2022-06-27T02:39:12.468" v="13" actId="14100"/>
          <ac:spMkLst>
            <pc:docMk/>
            <pc:sldMk cId="4004376622" sldId="280"/>
            <ac:spMk id="8" creationId="{00000000-0000-0000-0000-000000000000}"/>
          </ac:spMkLst>
        </pc:spChg>
        <pc:spChg chg="mod">
          <ac:chgData name="Aklah Salaemae" userId="6775dc0953ce60c9" providerId="Windows Live" clId="Web-{39B7848A-0B62-45D2-9F1B-85FDBF82EFDB}" dt="2022-06-27T02:41:56.957" v="18" actId="14100"/>
          <ac:spMkLst>
            <pc:docMk/>
            <pc:sldMk cId="4004376622" sldId="280"/>
            <ac:spMk id="10" creationId="{00000000-0000-0000-0000-000000000000}"/>
          </ac:spMkLst>
        </pc:spChg>
      </pc:sldChg>
      <pc:sldChg chg="delSp modSp del">
        <pc:chgData name="Aklah Salaemae" userId="6775dc0953ce60c9" providerId="Windows Live" clId="Web-{39B7848A-0B62-45D2-9F1B-85FDBF82EFDB}" dt="2022-06-27T03:09:41.879" v="257"/>
        <pc:sldMkLst>
          <pc:docMk/>
          <pc:sldMk cId="3848600638" sldId="281"/>
        </pc:sldMkLst>
        <pc:spChg chg="mod">
          <ac:chgData name="Aklah Salaemae" userId="6775dc0953ce60c9" providerId="Windows Live" clId="Web-{39B7848A-0B62-45D2-9F1B-85FDBF82EFDB}" dt="2022-06-27T03:01:51.928" v="161" actId="20577"/>
          <ac:spMkLst>
            <pc:docMk/>
            <pc:sldMk cId="3848600638" sldId="281"/>
            <ac:spMk id="2" creationId="{00000000-0000-0000-0000-000000000000}"/>
          </ac:spMkLst>
        </pc:spChg>
        <pc:spChg chg="del mod">
          <ac:chgData name="Aklah Salaemae" userId="6775dc0953ce60c9" providerId="Windows Live" clId="Web-{39B7848A-0B62-45D2-9F1B-85FDBF82EFDB}" dt="2022-06-27T03:00:15.222" v="146"/>
          <ac:spMkLst>
            <pc:docMk/>
            <pc:sldMk cId="3848600638" sldId="281"/>
            <ac:spMk id="4" creationId="{00000000-0000-0000-0000-000000000000}"/>
          </ac:spMkLst>
        </pc:spChg>
      </pc:sldChg>
      <pc:sldChg chg="delSp modSp del">
        <pc:chgData name="Aklah Salaemae" userId="6775dc0953ce60c9" providerId="Windows Live" clId="Web-{39B7848A-0B62-45D2-9F1B-85FDBF82EFDB}" dt="2022-06-27T02:57:16.014" v="112"/>
        <pc:sldMkLst>
          <pc:docMk/>
          <pc:sldMk cId="351555837" sldId="282"/>
        </pc:sldMkLst>
        <pc:spChg chg="mod">
          <ac:chgData name="Aklah Salaemae" userId="6775dc0953ce60c9" providerId="Windows Live" clId="Web-{39B7848A-0B62-45D2-9F1B-85FDBF82EFDB}" dt="2022-06-27T02:55:57.746" v="93" actId="1076"/>
          <ac:spMkLst>
            <pc:docMk/>
            <pc:sldMk cId="351555837" sldId="282"/>
            <ac:spMk id="9" creationId="{00000000-0000-0000-0000-000000000000}"/>
          </ac:spMkLst>
        </pc:spChg>
        <pc:spChg chg="mod">
          <ac:chgData name="Aklah Salaemae" userId="6775dc0953ce60c9" providerId="Windows Live" clId="Web-{39B7848A-0B62-45D2-9F1B-85FDBF82EFDB}" dt="2022-06-27T02:55:53.043" v="92" actId="1076"/>
          <ac:spMkLst>
            <pc:docMk/>
            <pc:sldMk cId="351555837" sldId="282"/>
            <ac:spMk id="10" creationId="{00000000-0000-0000-0000-000000000000}"/>
          </ac:spMkLst>
        </pc:spChg>
        <pc:spChg chg="del mod">
          <ac:chgData name="Aklah Salaemae" userId="6775dc0953ce60c9" providerId="Windows Live" clId="Web-{39B7848A-0B62-45D2-9F1B-85FDBF82EFDB}" dt="2022-06-27T02:53:12.929" v="63"/>
          <ac:spMkLst>
            <pc:docMk/>
            <pc:sldMk cId="351555837" sldId="282"/>
            <ac:spMk id="13" creationId="{00000000-0000-0000-0000-000000000000}"/>
          </ac:spMkLst>
        </pc:spChg>
      </pc:sldChg>
      <pc:sldChg chg="del">
        <pc:chgData name="Aklah Salaemae" userId="6775dc0953ce60c9" providerId="Windows Live" clId="Web-{39B7848A-0B62-45D2-9F1B-85FDBF82EFDB}" dt="2022-06-27T03:25:20.483" v="271"/>
        <pc:sldMkLst>
          <pc:docMk/>
          <pc:sldMk cId="4151193270" sldId="283"/>
        </pc:sldMkLst>
      </pc:sldChg>
      <pc:sldChg chg="modSp">
        <pc:chgData name="Aklah Salaemae" userId="6775dc0953ce60c9" providerId="Windows Live" clId="Web-{39B7848A-0B62-45D2-9F1B-85FDBF82EFDB}" dt="2022-06-27T03:29:14.912" v="275" actId="1076"/>
        <pc:sldMkLst>
          <pc:docMk/>
          <pc:sldMk cId="3026081382" sldId="284"/>
        </pc:sldMkLst>
        <pc:spChg chg="mod">
          <ac:chgData name="Aklah Salaemae" userId="6775dc0953ce60c9" providerId="Windows Live" clId="Web-{39B7848A-0B62-45D2-9F1B-85FDBF82EFDB}" dt="2022-06-27T03:29:14.912" v="275" actId="1076"/>
          <ac:spMkLst>
            <pc:docMk/>
            <pc:sldMk cId="3026081382" sldId="284"/>
            <ac:spMk id="2" creationId="{3F7A81DB-5356-403D-88D1-D1847680A4C7}"/>
          </ac:spMkLst>
        </pc:spChg>
        <pc:spChg chg="mod">
          <ac:chgData name="Aklah Salaemae" userId="6775dc0953ce60c9" providerId="Windows Live" clId="Web-{39B7848A-0B62-45D2-9F1B-85FDBF82EFDB}" dt="2022-06-27T03:27:39.581" v="273" actId="14100"/>
          <ac:spMkLst>
            <pc:docMk/>
            <pc:sldMk cId="3026081382" sldId="284"/>
            <ac:spMk id="3" creationId="{48675C17-B5FF-4F4C-B055-0A25CC303EEB}"/>
          </ac:spMkLst>
        </pc:spChg>
      </pc:sldChg>
      <pc:sldChg chg="del">
        <pc:chgData name="Aklah Salaemae" userId="6775dc0953ce60c9" providerId="Windows Live" clId="Web-{39B7848A-0B62-45D2-9F1B-85FDBF82EFDB}" dt="2022-06-27T03:30:39.977" v="282"/>
        <pc:sldMkLst>
          <pc:docMk/>
          <pc:sldMk cId="3476826418" sldId="285"/>
        </pc:sldMkLst>
      </pc:sldChg>
      <pc:sldChg chg="addSp delSp">
        <pc:chgData name="Aklah Salaemae" userId="6775dc0953ce60c9" providerId="Windows Live" clId="Web-{39B7848A-0B62-45D2-9F1B-85FDBF82EFDB}" dt="2022-06-27T02:20:58.452" v="4"/>
        <pc:sldMkLst>
          <pc:docMk/>
          <pc:sldMk cId="731378637" sldId="299"/>
        </pc:sldMkLst>
        <pc:picChg chg="add del">
          <ac:chgData name="Aklah Salaemae" userId="6775dc0953ce60c9" providerId="Windows Live" clId="Web-{39B7848A-0B62-45D2-9F1B-85FDBF82EFDB}" dt="2022-06-27T02:20:58.452" v="4"/>
          <ac:picMkLst>
            <pc:docMk/>
            <pc:sldMk cId="731378637" sldId="299"/>
            <ac:picMk id="7170" creationId="{00000000-0000-0000-0000-000000000000}"/>
          </ac:picMkLst>
        </pc:picChg>
      </pc:sldChg>
      <pc:sldChg chg="modSp">
        <pc:chgData name="Aklah Salaemae" userId="6775dc0953ce60c9" providerId="Windows Live" clId="Web-{39B7848A-0B62-45D2-9F1B-85FDBF82EFDB}" dt="2022-06-27T02:29:58.546" v="9" actId="1076"/>
        <pc:sldMkLst>
          <pc:docMk/>
          <pc:sldMk cId="1395165457" sldId="300"/>
        </pc:sldMkLst>
        <pc:spChg chg="mod">
          <ac:chgData name="Aklah Salaemae" userId="6775dc0953ce60c9" providerId="Windows Live" clId="Web-{39B7848A-0B62-45D2-9F1B-85FDBF82EFDB}" dt="2022-06-27T02:29:58.546" v="9" actId="1076"/>
          <ac:spMkLst>
            <pc:docMk/>
            <pc:sldMk cId="1395165457" sldId="300"/>
            <ac:spMk id="4" creationId="{59653365-93B1-4417-93FC-723D5466AFA6}"/>
          </ac:spMkLst>
        </pc:spChg>
      </pc:sldChg>
      <pc:sldChg chg="modSp">
        <pc:chgData name="Aklah Salaemae" userId="6775dc0953ce60c9" providerId="Windows Live" clId="Web-{39B7848A-0B62-45D2-9F1B-85FDBF82EFDB}" dt="2022-06-27T03:36:09.752" v="300" actId="14100"/>
        <pc:sldMkLst>
          <pc:docMk/>
          <pc:sldMk cId="486994558" sldId="302"/>
        </pc:sldMkLst>
        <pc:spChg chg="mod">
          <ac:chgData name="Aklah Salaemae" userId="6775dc0953ce60c9" providerId="Windows Live" clId="Web-{39B7848A-0B62-45D2-9F1B-85FDBF82EFDB}" dt="2022-06-27T03:36:09.752" v="300" actId="14100"/>
          <ac:spMkLst>
            <pc:docMk/>
            <pc:sldMk cId="486994558" sldId="302"/>
            <ac:spMk id="2" creationId="{E1B3F74B-E816-4240-8758-3F4EE6D7C275}"/>
          </ac:spMkLst>
        </pc:spChg>
      </pc:sldChg>
      <pc:sldChg chg="modSp">
        <pc:chgData name="Aklah Salaemae" userId="6775dc0953ce60c9" providerId="Windows Live" clId="Web-{39B7848A-0B62-45D2-9F1B-85FDBF82EFDB}" dt="2022-06-27T03:43:34.311" v="302" actId="20577"/>
        <pc:sldMkLst>
          <pc:docMk/>
          <pc:sldMk cId="10591584" sldId="303"/>
        </pc:sldMkLst>
        <pc:spChg chg="mod">
          <ac:chgData name="Aklah Salaemae" userId="6775dc0953ce60c9" providerId="Windows Live" clId="Web-{39B7848A-0B62-45D2-9F1B-85FDBF82EFDB}" dt="2022-06-27T03:43:34.311" v="302" actId="20577"/>
          <ac:spMkLst>
            <pc:docMk/>
            <pc:sldMk cId="10591584" sldId="303"/>
            <ac:spMk id="2" creationId="{DFCEE609-A21E-4148-935F-64F7D4129787}"/>
          </ac:spMkLst>
        </pc:spChg>
      </pc:sldChg>
      <pc:sldChg chg="addSp modSp new">
        <pc:chgData name="Aklah Salaemae" userId="6775dc0953ce60c9" providerId="Windows Live" clId="Web-{39B7848A-0B62-45D2-9F1B-85FDBF82EFDB}" dt="2022-06-27T03:24:24.654" v="262" actId="20577"/>
        <pc:sldMkLst>
          <pc:docMk/>
          <pc:sldMk cId="4049303255" sldId="306"/>
        </pc:sldMkLst>
        <pc:spChg chg="mod">
          <ac:chgData name="Aklah Salaemae" userId="6775dc0953ce60c9" providerId="Windows Live" clId="Web-{39B7848A-0B62-45D2-9F1B-85FDBF82EFDB}" dt="2022-06-27T02:57:55.140" v="125" actId="20577"/>
          <ac:spMkLst>
            <pc:docMk/>
            <pc:sldMk cId="4049303255" sldId="306"/>
            <ac:spMk id="3" creationId="{16651BF8-FCFC-5AB7-BE32-372ED7AC57D5}"/>
          </ac:spMkLst>
        </pc:spChg>
        <pc:spChg chg="add mod">
          <ac:chgData name="Aklah Salaemae" userId="6775dc0953ce60c9" providerId="Windows Live" clId="Web-{39B7848A-0B62-45D2-9F1B-85FDBF82EFDB}" dt="2022-06-27T03:24:24.654" v="262" actId="20577"/>
          <ac:spMkLst>
            <pc:docMk/>
            <pc:sldMk cId="4049303255" sldId="306"/>
            <ac:spMk id="4" creationId="{56CEF969-AA1C-1D80-2B91-EEAE89C3D05D}"/>
          </ac:spMkLst>
        </pc:spChg>
      </pc:sldChg>
      <pc:sldChg chg="modSp new">
        <pc:chgData name="Aklah Salaemae" userId="6775dc0953ce60c9" providerId="Windows Live" clId="Web-{39B7848A-0B62-45D2-9F1B-85FDBF82EFDB}" dt="2022-06-27T02:57:28.889" v="117" actId="20577"/>
        <pc:sldMkLst>
          <pc:docMk/>
          <pc:sldMk cId="2372449622" sldId="307"/>
        </pc:sldMkLst>
        <pc:spChg chg="mod">
          <ac:chgData name="Aklah Salaemae" userId="6775dc0953ce60c9" providerId="Windows Live" clId="Web-{39B7848A-0B62-45D2-9F1B-85FDBF82EFDB}" dt="2022-06-27T02:57:12.373" v="111" actId="1076"/>
          <ac:spMkLst>
            <pc:docMk/>
            <pc:sldMk cId="2372449622" sldId="307"/>
            <ac:spMk id="2" creationId="{C530F22E-D3B4-361B-9F9C-D334CB40424C}"/>
          </ac:spMkLst>
        </pc:spChg>
        <pc:spChg chg="mod">
          <ac:chgData name="Aklah Salaemae" userId="6775dc0953ce60c9" providerId="Windows Live" clId="Web-{39B7848A-0B62-45D2-9F1B-85FDBF82EFDB}" dt="2022-06-27T02:57:28.889" v="117" actId="20577"/>
          <ac:spMkLst>
            <pc:docMk/>
            <pc:sldMk cId="2372449622" sldId="307"/>
            <ac:spMk id="3" creationId="{9E177D09-2833-18DB-347B-4C2B06DECB1F}"/>
          </ac:spMkLst>
        </pc:spChg>
      </pc:sldChg>
      <pc:sldChg chg="addSp modSp new">
        <pc:chgData name="Aklah Salaemae" userId="6775dc0953ce60c9" providerId="Windows Live" clId="Web-{39B7848A-0B62-45D2-9F1B-85FDBF82EFDB}" dt="2022-06-27T03:09:31.425" v="256" actId="20577"/>
        <pc:sldMkLst>
          <pc:docMk/>
          <pc:sldMk cId="2955630648" sldId="308"/>
        </pc:sldMkLst>
        <pc:spChg chg="mod">
          <ac:chgData name="Aklah Salaemae" userId="6775dc0953ce60c9" providerId="Windows Live" clId="Web-{39B7848A-0B62-45D2-9F1B-85FDBF82EFDB}" dt="2022-06-27T03:08:58.877" v="253" actId="20577"/>
          <ac:spMkLst>
            <pc:docMk/>
            <pc:sldMk cId="2955630648" sldId="308"/>
            <ac:spMk id="3" creationId="{A70FBB80-EDD5-0E85-2D24-CE09F4BC5541}"/>
          </ac:spMkLst>
        </pc:spChg>
        <pc:spChg chg="add mod">
          <ac:chgData name="Aklah Salaemae" userId="6775dc0953ce60c9" providerId="Windows Live" clId="Web-{39B7848A-0B62-45D2-9F1B-85FDBF82EFDB}" dt="2022-06-27T03:09:31.425" v="256" actId="20577"/>
          <ac:spMkLst>
            <pc:docMk/>
            <pc:sldMk cId="2955630648" sldId="308"/>
            <ac:spMk id="4" creationId="{46F0BFFB-BECF-D2C4-82A4-15781E5D4D09}"/>
          </ac:spMkLst>
        </pc:spChg>
      </pc:sldChg>
      <pc:sldChg chg="modSp new">
        <pc:chgData name="Aklah Salaemae" userId="6775dc0953ce60c9" providerId="Windows Live" clId="Web-{39B7848A-0B62-45D2-9F1B-85FDBF82EFDB}" dt="2022-06-27T03:02:36.335" v="174" actId="20577"/>
        <pc:sldMkLst>
          <pc:docMk/>
          <pc:sldMk cId="749400815" sldId="309"/>
        </pc:sldMkLst>
        <pc:spChg chg="mod">
          <ac:chgData name="Aklah Salaemae" userId="6775dc0953ce60c9" providerId="Windows Live" clId="Web-{39B7848A-0B62-45D2-9F1B-85FDBF82EFDB}" dt="2022-06-27T03:02:36.335" v="174" actId="20577"/>
          <ac:spMkLst>
            <pc:docMk/>
            <pc:sldMk cId="749400815" sldId="309"/>
            <ac:spMk id="2" creationId="{9CE48F4D-1E14-9403-7CD7-0F73082812AE}"/>
          </ac:spMkLst>
        </pc:spChg>
        <pc:spChg chg="mod">
          <ac:chgData name="Aklah Salaemae" userId="6775dc0953ce60c9" providerId="Windows Live" clId="Web-{39B7848A-0B62-45D2-9F1B-85FDBF82EFDB}" dt="2022-06-27T03:01:40.709" v="160" actId="20577"/>
          <ac:spMkLst>
            <pc:docMk/>
            <pc:sldMk cId="749400815" sldId="309"/>
            <ac:spMk id="3" creationId="{2FC6AF21-6FF0-7650-D6B6-C535772AE3E7}"/>
          </ac:spMkLst>
        </pc:spChg>
      </pc:sldChg>
      <pc:sldChg chg="modSp new">
        <pc:chgData name="Aklah Salaemae" userId="6775dc0953ce60c9" providerId="Windows Live" clId="Web-{39B7848A-0B62-45D2-9F1B-85FDBF82EFDB}" dt="2022-06-27T03:30:57.993" v="290" actId="20577"/>
        <pc:sldMkLst>
          <pc:docMk/>
          <pc:sldMk cId="4283054377" sldId="310"/>
        </pc:sldMkLst>
        <pc:spChg chg="mod">
          <ac:chgData name="Aklah Salaemae" userId="6775dc0953ce60c9" providerId="Windows Live" clId="Web-{39B7848A-0B62-45D2-9F1B-85FDBF82EFDB}" dt="2022-06-27T03:30:57.993" v="290" actId="20577"/>
          <ac:spMkLst>
            <pc:docMk/>
            <pc:sldMk cId="4283054377" sldId="310"/>
            <ac:spMk id="2" creationId="{C6C48513-AB8E-CA6D-A1F0-93700DAF60D6}"/>
          </ac:spMkLst>
        </pc:spChg>
        <pc:spChg chg="mod">
          <ac:chgData name="Aklah Salaemae" userId="6775dc0953ce60c9" providerId="Windows Live" clId="Web-{39B7848A-0B62-45D2-9F1B-85FDBF82EFDB}" dt="2022-06-27T03:24:59.826" v="265" actId="20577"/>
          <ac:spMkLst>
            <pc:docMk/>
            <pc:sldMk cId="4283054377" sldId="310"/>
            <ac:spMk id="3" creationId="{53D6B5C4-9B0D-BF95-6969-D3C4251258BF}"/>
          </ac:spMkLst>
        </pc:spChg>
      </pc:sldChg>
      <pc:sldChg chg="modSp new">
        <pc:chgData name="Aklah Salaemae" userId="6775dc0953ce60c9" providerId="Windows Live" clId="Web-{39B7848A-0B62-45D2-9F1B-85FDBF82EFDB}" dt="2022-06-27T03:32:20.776" v="299" actId="20577"/>
        <pc:sldMkLst>
          <pc:docMk/>
          <pc:sldMk cId="44428647" sldId="311"/>
        </pc:sldMkLst>
        <pc:spChg chg="mod">
          <ac:chgData name="Aklah Salaemae" userId="6775dc0953ce60c9" providerId="Windows Live" clId="Web-{39B7848A-0B62-45D2-9F1B-85FDBF82EFDB}" dt="2022-06-27T03:32:20.776" v="299" actId="20577"/>
          <ac:spMkLst>
            <pc:docMk/>
            <pc:sldMk cId="44428647" sldId="311"/>
            <ac:spMk id="2" creationId="{1B65E24B-93CF-D20A-C675-3EE13E779C6B}"/>
          </ac:spMkLst>
        </pc:spChg>
        <pc:spChg chg="mod">
          <ac:chgData name="Aklah Salaemae" userId="6775dc0953ce60c9" providerId="Windows Live" clId="Web-{39B7848A-0B62-45D2-9F1B-85FDBF82EFDB}" dt="2022-06-27T03:30:20.101" v="278" actId="20577"/>
          <ac:spMkLst>
            <pc:docMk/>
            <pc:sldMk cId="44428647" sldId="311"/>
            <ac:spMk id="3" creationId="{45B35CDB-391E-8022-55D0-BB582BD102EC}"/>
          </ac:spMkLst>
        </pc:spChg>
      </pc:sldChg>
    </pc:docChg>
  </pc:docChgLst>
  <pc:docChgLst>
    <pc:chgData name="hsofee hayeyusoh" userId="7806f2ee36789280" providerId="LiveId" clId="{07AD2B34-4DF2-49CE-B045-1A0CC94F4924}"/>
    <pc:docChg chg="undo custSel addSld delSld modSld sldOrd">
      <pc:chgData name="hsofee hayeyusoh" userId="7806f2ee36789280" providerId="LiveId" clId="{07AD2B34-4DF2-49CE-B045-1A0CC94F4924}" dt="2021-08-22T08:35:44.541" v="822" actId="27636"/>
      <pc:docMkLst>
        <pc:docMk/>
      </pc:docMkLst>
      <pc:sldChg chg="modSp mod">
        <pc:chgData name="hsofee hayeyusoh" userId="7806f2ee36789280" providerId="LiveId" clId="{07AD2B34-4DF2-49CE-B045-1A0CC94F4924}" dt="2021-08-22T08:29:06.180" v="645" actId="1076"/>
        <pc:sldMkLst>
          <pc:docMk/>
          <pc:sldMk cId="1622727346" sldId="256"/>
        </pc:sldMkLst>
        <pc:spChg chg="mod">
          <ac:chgData name="hsofee hayeyusoh" userId="7806f2ee36789280" providerId="LiveId" clId="{07AD2B34-4DF2-49CE-B045-1A0CC94F4924}" dt="2021-08-22T08:29:06.180" v="645" actId="1076"/>
          <ac:spMkLst>
            <pc:docMk/>
            <pc:sldMk cId="1622727346" sldId="256"/>
            <ac:spMk id="10" creationId="{00000000-0000-0000-0000-000000000000}"/>
          </ac:spMkLst>
        </pc:spChg>
      </pc:sldChg>
      <pc:sldChg chg="modSp mod">
        <pc:chgData name="hsofee hayeyusoh" userId="7806f2ee36789280" providerId="LiveId" clId="{07AD2B34-4DF2-49CE-B045-1A0CC94F4924}" dt="2021-08-22T07:22:24.382" v="7" actId="20577"/>
        <pc:sldMkLst>
          <pc:docMk/>
          <pc:sldMk cId="3882933971" sldId="258"/>
        </pc:sldMkLst>
        <pc:spChg chg="mod">
          <ac:chgData name="hsofee hayeyusoh" userId="7806f2ee36789280" providerId="LiveId" clId="{07AD2B34-4DF2-49CE-B045-1A0CC94F4924}" dt="2021-08-22T07:22:24.382" v="7" actId="20577"/>
          <ac:spMkLst>
            <pc:docMk/>
            <pc:sldMk cId="3882933971" sldId="258"/>
            <ac:spMk id="2" creationId="{00000000-0000-0000-0000-000000000000}"/>
          </ac:spMkLst>
        </pc:spChg>
      </pc:sldChg>
      <pc:sldChg chg="modSp mod">
        <pc:chgData name="hsofee hayeyusoh" userId="7806f2ee36789280" providerId="LiveId" clId="{07AD2B34-4DF2-49CE-B045-1A0CC94F4924}" dt="2021-08-22T07:22:54.604" v="10" actId="20577"/>
        <pc:sldMkLst>
          <pc:docMk/>
          <pc:sldMk cId="309927911" sldId="264"/>
        </pc:sldMkLst>
        <pc:spChg chg="mod">
          <ac:chgData name="hsofee hayeyusoh" userId="7806f2ee36789280" providerId="LiveId" clId="{07AD2B34-4DF2-49CE-B045-1A0CC94F4924}" dt="2021-08-22T07:22:54.604" v="10" actId="20577"/>
          <ac:spMkLst>
            <pc:docMk/>
            <pc:sldMk cId="309927911" sldId="264"/>
            <ac:spMk id="3" creationId="{00000000-0000-0000-0000-000000000000}"/>
          </ac:spMkLst>
        </pc:spChg>
      </pc:sldChg>
      <pc:sldChg chg="modSp mod">
        <pc:chgData name="hsofee hayeyusoh" userId="7806f2ee36789280" providerId="LiveId" clId="{07AD2B34-4DF2-49CE-B045-1A0CC94F4924}" dt="2021-08-22T07:24:24.574" v="20" actId="20577"/>
        <pc:sldMkLst>
          <pc:docMk/>
          <pc:sldMk cId="2132569359" sldId="265"/>
        </pc:sldMkLst>
        <pc:spChg chg="mod">
          <ac:chgData name="hsofee hayeyusoh" userId="7806f2ee36789280" providerId="LiveId" clId="{07AD2B34-4DF2-49CE-B045-1A0CC94F4924}" dt="2021-08-22T07:24:24.574" v="20" actId="20577"/>
          <ac:spMkLst>
            <pc:docMk/>
            <pc:sldMk cId="2132569359" sldId="265"/>
            <ac:spMk id="3" creationId="{00000000-0000-0000-0000-000000000000}"/>
          </ac:spMkLst>
        </pc:spChg>
      </pc:sldChg>
      <pc:sldChg chg="modSp mod">
        <pc:chgData name="hsofee hayeyusoh" userId="7806f2ee36789280" providerId="LiveId" clId="{07AD2B34-4DF2-49CE-B045-1A0CC94F4924}" dt="2021-08-22T07:24:41.377" v="22" actId="20577"/>
        <pc:sldMkLst>
          <pc:docMk/>
          <pc:sldMk cId="800771060" sldId="266"/>
        </pc:sldMkLst>
        <pc:spChg chg="mod">
          <ac:chgData name="hsofee hayeyusoh" userId="7806f2ee36789280" providerId="LiveId" clId="{07AD2B34-4DF2-49CE-B045-1A0CC94F4924}" dt="2021-08-22T07:24:41.377" v="22" actId="20577"/>
          <ac:spMkLst>
            <pc:docMk/>
            <pc:sldMk cId="800771060" sldId="266"/>
            <ac:spMk id="3" creationId="{00000000-0000-0000-0000-000000000000}"/>
          </ac:spMkLst>
        </pc:spChg>
      </pc:sldChg>
      <pc:sldChg chg="modSp mod ord">
        <pc:chgData name="hsofee hayeyusoh" userId="7806f2ee36789280" providerId="LiveId" clId="{07AD2B34-4DF2-49CE-B045-1A0CC94F4924}" dt="2021-08-22T07:25:52.520" v="26" actId="113"/>
        <pc:sldMkLst>
          <pc:docMk/>
          <pc:sldMk cId="2684121625" sldId="268"/>
        </pc:sldMkLst>
        <pc:spChg chg="mod">
          <ac:chgData name="hsofee hayeyusoh" userId="7806f2ee36789280" providerId="LiveId" clId="{07AD2B34-4DF2-49CE-B045-1A0CC94F4924}" dt="2021-08-22T07:25:52.520" v="26" actId="113"/>
          <ac:spMkLst>
            <pc:docMk/>
            <pc:sldMk cId="2684121625" sldId="268"/>
            <ac:spMk id="2" creationId="{00000000-0000-0000-0000-000000000000}"/>
          </ac:spMkLst>
        </pc:spChg>
      </pc:sldChg>
      <pc:sldChg chg="modSp mod">
        <pc:chgData name="hsofee hayeyusoh" userId="7806f2ee36789280" providerId="LiveId" clId="{07AD2B34-4DF2-49CE-B045-1A0CC94F4924}" dt="2021-08-22T07:29:47.638" v="68" actId="255"/>
        <pc:sldMkLst>
          <pc:docMk/>
          <pc:sldMk cId="2671468215" sldId="270"/>
        </pc:sldMkLst>
        <pc:spChg chg="mod">
          <ac:chgData name="hsofee hayeyusoh" userId="7806f2ee36789280" providerId="LiveId" clId="{07AD2B34-4DF2-49CE-B045-1A0CC94F4924}" dt="2021-08-22T07:29:47.638" v="68" actId="255"/>
          <ac:spMkLst>
            <pc:docMk/>
            <pc:sldMk cId="2671468215" sldId="270"/>
            <ac:spMk id="2" creationId="{00000000-0000-0000-0000-000000000000}"/>
          </ac:spMkLst>
        </pc:spChg>
        <pc:spChg chg="mod">
          <ac:chgData name="hsofee hayeyusoh" userId="7806f2ee36789280" providerId="LiveId" clId="{07AD2B34-4DF2-49CE-B045-1A0CC94F4924}" dt="2021-08-22T07:29:19.111" v="66" actId="255"/>
          <ac:spMkLst>
            <pc:docMk/>
            <pc:sldMk cId="2671468215" sldId="270"/>
            <ac:spMk id="3" creationId="{00000000-0000-0000-0000-000000000000}"/>
          </ac:spMkLst>
        </pc:spChg>
      </pc:sldChg>
      <pc:sldChg chg="modSp mod">
        <pc:chgData name="hsofee hayeyusoh" userId="7806f2ee36789280" providerId="LiveId" clId="{07AD2B34-4DF2-49CE-B045-1A0CC94F4924}" dt="2021-08-22T07:30:15.876" v="78" actId="1076"/>
        <pc:sldMkLst>
          <pc:docMk/>
          <pc:sldMk cId="2739093977" sldId="271"/>
        </pc:sldMkLst>
        <pc:spChg chg="mod">
          <ac:chgData name="hsofee hayeyusoh" userId="7806f2ee36789280" providerId="LiveId" clId="{07AD2B34-4DF2-49CE-B045-1A0CC94F4924}" dt="2021-08-22T07:30:15.876" v="78" actId="1076"/>
          <ac:spMkLst>
            <pc:docMk/>
            <pc:sldMk cId="2739093977" sldId="271"/>
            <ac:spMk id="2" creationId="{00000000-0000-0000-0000-000000000000}"/>
          </ac:spMkLst>
        </pc:spChg>
        <pc:spChg chg="mod">
          <ac:chgData name="hsofee hayeyusoh" userId="7806f2ee36789280" providerId="LiveId" clId="{07AD2B34-4DF2-49CE-B045-1A0CC94F4924}" dt="2021-08-22T07:30:07.380" v="76" actId="255"/>
          <ac:spMkLst>
            <pc:docMk/>
            <pc:sldMk cId="2739093977" sldId="271"/>
            <ac:spMk id="3" creationId="{00000000-0000-0000-0000-000000000000}"/>
          </ac:spMkLst>
        </pc:spChg>
      </pc:sldChg>
      <pc:sldChg chg="modSp mod">
        <pc:chgData name="hsofee hayeyusoh" userId="7806f2ee36789280" providerId="LiveId" clId="{07AD2B34-4DF2-49CE-B045-1A0CC94F4924}" dt="2021-08-22T07:31:00.328" v="97" actId="2711"/>
        <pc:sldMkLst>
          <pc:docMk/>
          <pc:sldMk cId="1019793049" sldId="272"/>
        </pc:sldMkLst>
        <pc:spChg chg="mod">
          <ac:chgData name="hsofee hayeyusoh" userId="7806f2ee36789280" providerId="LiveId" clId="{07AD2B34-4DF2-49CE-B045-1A0CC94F4924}" dt="2021-08-22T07:31:00.328" v="97" actId="2711"/>
          <ac:spMkLst>
            <pc:docMk/>
            <pc:sldMk cId="1019793049" sldId="272"/>
            <ac:spMk id="2" creationId="{00000000-0000-0000-0000-000000000000}"/>
          </ac:spMkLst>
        </pc:spChg>
        <pc:spChg chg="mod">
          <ac:chgData name="hsofee hayeyusoh" userId="7806f2ee36789280" providerId="LiveId" clId="{07AD2B34-4DF2-49CE-B045-1A0CC94F4924}" dt="2021-08-22T07:30:49.395" v="95" actId="255"/>
          <ac:spMkLst>
            <pc:docMk/>
            <pc:sldMk cId="1019793049" sldId="272"/>
            <ac:spMk id="3" creationId="{00000000-0000-0000-0000-000000000000}"/>
          </ac:spMkLst>
        </pc:spChg>
      </pc:sldChg>
      <pc:sldChg chg="modSp mod">
        <pc:chgData name="hsofee hayeyusoh" userId="7806f2ee36789280" providerId="LiveId" clId="{07AD2B34-4DF2-49CE-B045-1A0CC94F4924}" dt="2021-08-22T07:32:14.049" v="116" actId="20577"/>
        <pc:sldMkLst>
          <pc:docMk/>
          <pc:sldMk cId="1821966246" sldId="273"/>
        </pc:sldMkLst>
        <pc:spChg chg="mod">
          <ac:chgData name="hsofee hayeyusoh" userId="7806f2ee36789280" providerId="LiveId" clId="{07AD2B34-4DF2-49CE-B045-1A0CC94F4924}" dt="2021-08-22T07:32:11.447" v="115" actId="2711"/>
          <ac:spMkLst>
            <pc:docMk/>
            <pc:sldMk cId="1821966246" sldId="273"/>
            <ac:spMk id="4" creationId="{00000000-0000-0000-0000-000000000000}"/>
          </ac:spMkLst>
        </pc:spChg>
        <pc:spChg chg="mod">
          <ac:chgData name="hsofee hayeyusoh" userId="7806f2ee36789280" providerId="LiveId" clId="{07AD2B34-4DF2-49CE-B045-1A0CC94F4924}" dt="2021-08-22T07:32:14.049" v="116" actId="20577"/>
          <ac:spMkLst>
            <pc:docMk/>
            <pc:sldMk cId="1821966246" sldId="273"/>
            <ac:spMk id="6" creationId="{E3780441-B81D-4BE1-B13B-41E81975742C}"/>
          </ac:spMkLst>
        </pc:spChg>
      </pc:sldChg>
      <pc:sldChg chg="modSp mod">
        <pc:chgData name="hsofee hayeyusoh" userId="7806f2ee36789280" providerId="LiveId" clId="{07AD2B34-4DF2-49CE-B045-1A0CC94F4924}" dt="2021-08-22T07:33:09.193" v="131" actId="20577"/>
        <pc:sldMkLst>
          <pc:docMk/>
          <pc:sldMk cId="450797725" sldId="274"/>
        </pc:sldMkLst>
        <pc:spChg chg="mod">
          <ac:chgData name="hsofee hayeyusoh" userId="7806f2ee36789280" providerId="LiveId" clId="{07AD2B34-4DF2-49CE-B045-1A0CC94F4924}" dt="2021-08-22T07:33:09.193" v="131" actId="20577"/>
          <ac:spMkLst>
            <pc:docMk/>
            <pc:sldMk cId="450797725" sldId="274"/>
            <ac:spMk id="2" creationId="{00000000-0000-0000-0000-000000000000}"/>
          </ac:spMkLst>
        </pc:spChg>
        <pc:spChg chg="mod">
          <ac:chgData name="hsofee hayeyusoh" userId="7806f2ee36789280" providerId="LiveId" clId="{07AD2B34-4DF2-49CE-B045-1A0CC94F4924}" dt="2021-08-22T07:32:45.888" v="124" actId="14100"/>
          <ac:spMkLst>
            <pc:docMk/>
            <pc:sldMk cId="450797725" sldId="274"/>
            <ac:spMk id="3" creationId="{00000000-0000-0000-0000-000000000000}"/>
          </ac:spMkLst>
        </pc:spChg>
      </pc:sldChg>
      <pc:sldChg chg="modSp mod">
        <pc:chgData name="hsofee hayeyusoh" userId="7806f2ee36789280" providerId="LiveId" clId="{07AD2B34-4DF2-49CE-B045-1A0CC94F4924}" dt="2021-08-22T07:41:48.559" v="138" actId="2711"/>
        <pc:sldMkLst>
          <pc:docMk/>
          <pc:sldMk cId="1526138809" sldId="275"/>
        </pc:sldMkLst>
        <pc:spChg chg="mod">
          <ac:chgData name="hsofee hayeyusoh" userId="7806f2ee36789280" providerId="LiveId" clId="{07AD2B34-4DF2-49CE-B045-1A0CC94F4924}" dt="2021-08-22T07:41:48.559" v="138" actId="2711"/>
          <ac:spMkLst>
            <pc:docMk/>
            <pc:sldMk cId="1526138809" sldId="275"/>
            <ac:spMk id="2" creationId="{00000000-0000-0000-0000-000000000000}"/>
          </ac:spMkLst>
        </pc:spChg>
      </pc:sldChg>
      <pc:sldChg chg="modSp mod">
        <pc:chgData name="hsofee hayeyusoh" userId="7806f2ee36789280" providerId="LiveId" clId="{07AD2B34-4DF2-49CE-B045-1A0CC94F4924}" dt="2021-08-22T08:10:25.020" v="275"/>
        <pc:sldMkLst>
          <pc:docMk/>
          <pc:sldMk cId="3071223198" sldId="276"/>
        </pc:sldMkLst>
        <pc:spChg chg="mod">
          <ac:chgData name="hsofee hayeyusoh" userId="7806f2ee36789280" providerId="LiveId" clId="{07AD2B34-4DF2-49CE-B045-1A0CC94F4924}" dt="2021-08-22T08:10:20.372" v="274" actId="113"/>
          <ac:spMkLst>
            <pc:docMk/>
            <pc:sldMk cId="3071223198" sldId="276"/>
            <ac:spMk id="2" creationId="{00000000-0000-0000-0000-000000000000}"/>
          </ac:spMkLst>
        </pc:spChg>
        <pc:spChg chg="mod">
          <ac:chgData name="hsofee hayeyusoh" userId="7806f2ee36789280" providerId="LiveId" clId="{07AD2B34-4DF2-49CE-B045-1A0CC94F4924}" dt="2021-08-22T08:10:25.020" v="275"/>
          <ac:spMkLst>
            <pc:docMk/>
            <pc:sldMk cId="3071223198" sldId="276"/>
            <ac:spMk id="3" creationId="{00000000-0000-0000-0000-000000000000}"/>
          </ac:spMkLst>
        </pc:spChg>
      </pc:sldChg>
      <pc:sldChg chg="modSp mod">
        <pc:chgData name="hsofee hayeyusoh" userId="7806f2ee36789280" providerId="LiveId" clId="{07AD2B34-4DF2-49CE-B045-1A0CC94F4924}" dt="2021-08-22T08:11:03.881" v="281" actId="14100"/>
        <pc:sldMkLst>
          <pc:docMk/>
          <pc:sldMk cId="1208764528" sldId="277"/>
        </pc:sldMkLst>
        <pc:spChg chg="mod">
          <ac:chgData name="hsofee hayeyusoh" userId="7806f2ee36789280" providerId="LiveId" clId="{07AD2B34-4DF2-49CE-B045-1A0CC94F4924}" dt="2021-08-22T08:10:53.612" v="278" actId="255"/>
          <ac:spMkLst>
            <pc:docMk/>
            <pc:sldMk cId="1208764528" sldId="277"/>
            <ac:spMk id="2" creationId="{00000000-0000-0000-0000-000000000000}"/>
          </ac:spMkLst>
        </pc:spChg>
        <pc:spChg chg="mod">
          <ac:chgData name="hsofee hayeyusoh" userId="7806f2ee36789280" providerId="LiveId" clId="{07AD2B34-4DF2-49CE-B045-1A0CC94F4924}" dt="2021-08-22T08:11:03.881" v="281" actId="14100"/>
          <ac:spMkLst>
            <pc:docMk/>
            <pc:sldMk cId="1208764528" sldId="277"/>
            <ac:spMk id="4" creationId="{00000000-0000-0000-0000-000000000000}"/>
          </ac:spMkLst>
        </pc:spChg>
      </pc:sldChg>
      <pc:sldChg chg="modSp mod">
        <pc:chgData name="hsofee hayeyusoh" userId="7806f2ee36789280" providerId="LiveId" clId="{07AD2B34-4DF2-49CE-B045-1A0CC94F4924}" dt="2021-08-22T07:26:22.181" v="34" actId="6549"/>
        <pc:sldMkLst>
          <pc:docMk/>
          <pc:sldMk cId="1580618654" sldId="278"/>
        </pc:sldMkLst>
        <pc:spChg chg="mod">
          <ac:chgData name="hsofee hayeyusoh" userId="7806f2ee36789280" providerId="LiveId" clId="{07AD2B34-4DF2-49CE-B045-1A0CC94F4924}" dt="2021-08-22T07:26:22.181" v="34" actId="6549"/>
          <ac:spMkLst>
            <pc:docMk/>
            <pc:sldMk cId="1580618654" sldId="278"/>
            <ac:spMk id="2" creationId="{00000000-0000-0000-0000-000000000000}"/>
          </ac:spMkLst>
        </pc:spChg>
        <pc:spChg chg="mod">
          <ac:chgData name="hsofee hayeyusoh" userId="7806f2ee36789280" providerId="LiveId" clId="{07AD2B34-4DF2-49CE-B045-1A0CC94F4924}" dt="2021-08-22T07:26:16.443" v="33" actId="255"/>
          <ac:spMkLst>
            <pc:docMk/>
            <pc:sldMk cId="1580618654" sldId="278"/>
            <ac:spMk id="5" creationId="{738A1E07-D627-4D94-A19C-94E9C09956C2}"/>
          </ac:spMkLst>
        </pc:spChg>
      </pc:sldChg>
      <pc:sldChg chg="modSp mod">
        <pc:chgData name="hsofee hayeyusoh" userId="7806f2ee36789280" providerId="LiveId" clId="{07AD2B34-4DF2-49CE-B045-1A0CC94F4924}" dt="2021-08-22T07:28:57.612" v="53" actId="113"/>
        <pc:sldMkLst>
          <pc:docMk/>
          <pc:sldMk cId="1580618654" sldId="279"/>
        </pc:sldMkLst>
        <pc:spChg chg="mod">
          <ac:chgData name="hsofee hayeyusoh" userId="7806f2ee36789280" providerId="LiveId" clId="{07AD2B34-4DF2-49CE-B045-1A0CC94F4924}" dt="2021-08-22T07:28:47.215" v="52" actId="1076"/>
          <ac:spMkLst>
            <pc:docMk/>
            <pc:sldMk cId="1580618654" sldId="279"/>
            <ac:spMk id="2" creationId="{00000000-0000-0000-0000-000000000000}"/>
          </ac:spMkLst>
        </pc:spChg>
        <pc:spChg chg="mod">
          <ac:chgData name="hsofee hayeyusoh" userId="7806f2ee36789280" providerId="LiveId" clId="{07AD2B34-4DF2-49CE-B045-1A0CC94F4924}" dt="2021-08-22T07:28:57.612" v="53" actId="113"/>
          <ac:spMkLst>
            <pc:docMk/>
            <pc:sldMk cId="1580618654" sldId="279"/>
            <ac:spMk id="3" creationId="{00000000-0000-0000-0000-000000000000}"/>
          </ac:spMkLst>
        </pc:spChg>
      </pc:sldChg>
      <pc:sldChg chg="modSp mod">
        <pc:chgData name="hsofee hayeyusoh" userId="7806f2ee36789280" providerId="LiveId" clId="{07AD2B34-4DF2-49CE-B045-1A0CC94F4924}" dt="2021-08-22T08:09:25.084" v="262" actId="1076"/>
        <pc:sldMkLst>
          <pc:docMk/>
          <pc:sldMk cId="4004376622" sldId="280"/>
        </pc:sldMkLst>
        <pc:spChg chg="mod">
          <ac:chgData name="hsofee hayeyusoh" userId="7806f2ee36789280" providerId="LiveId" clId="{07AD2B34-4DF2-49CE-B045-1A0CC94F4924}" dt="2021-08-22T07:33:40.308" v="132" actId="1076"/>
          <ac:spMkLst>
            <pc:docMk/>
            <pc:sldMk cId="4004376622" sldId="280"/>
            <ac:spMk id="2" creationId="{0D0B29E9-EE40-4D8E-B64C-6158BF0BF147}"/>
          </ac:spMkLst>
        </pc:spChg>
        <pc:spChg chg="mod">
          <ac:chgData name="hsofee hayeyusoh" userId="7806f2ee36789280" providerId="LiveId" clId="{07AD2B34-4DF2-49CE-B045-1A0CC94F4924}" dt="2021-08-22T08:09:25.084" v="262" actId="1076"/>
          <ac:spMkLst>
            <pc:docMk/>
            <pc:sldMk cId="4004376622" sldId="280"/>
            <ac:spMk id="10" creationId="{00000000-0000-0000-0000-000000000000}"/>
          </ac:spMkLst>
        </pc:spChg>
      </pc:sldChg>
      <pc:sldChg chg="modSp mod">
        <pc:chgData name="hsofee hayeyusoh" userId="7806f2ee36789280" providerId="LiveId" clId="{07AD2B34-4DF2-49CE-B045-1A0CC94F4924}" dt="2021-08-22T08:12:24.641" v="298" actId="12"/>
        <pc:sldMkLst>
          <pc:docMk/>
          <pc:sldMk cId="3848600638" sldId="281"/>
        </pc:sldMkLst>
        <pc:spChg chg="mod">
          <ac:chgData name="hsofee hayeyusoh" userId="7806f2ee36789280" providerId="LiveId" clId="{07AD2B34-4DF2-49CE-B045-1A0CC94F4924}" dt="2021-08-22T08:12:24.641" v="298" actId="12"/>
          <ac:spMkLst>
            <pc:docMk/>
            <pc:sldMk cId="3848600638" sldId="281"/>
            <ac:spMk id="2" creationId="{00000000-0000-0000-0000-000000000000}"/>
          </ac:spMkLst>
        </pc:spChg>
        <pc:spChg chg="mod">
          <ac:chgData name="hsofee hayeyusoh" userId="7806f2ee36789280" providerId="LiveId" clId="{07AD2B34-4DF2-49CE-B045-1A0CC94F4924}" dt="2021-08-22T08:12:21.720" v="297" actId="12"/>
          <ac:spMkLst>
            <pc:docMk/>
            <pc:sldMk cId="3848600638" sldId="281"/>
            <ac:spMk id="4" creationId="{00000000-0000-0000-0000-000000000000}"/>
          </ac:spMkLst>
        </pc:spChg>
      </pc:sldChg>
      <pc:sldChg chg="modSp mod">
        <pc:chgData name="hsofee hayeyusoh" userId="7806f2ee36789280" providerId="LiveId" clId="{07AD2B34-4DF2-49CE-B045-1A0CC94F4924}" dt="2021-08-22T08:12:49.795" v="304" actId="2711"/>
        <pc:sldMkLst>
          <pc:docMk/>
          <pc:sldMk cId="351555837" sldId="282"/>
        </pc:sldMkLst>
        <pc:spChg chg="mod">
          <ac:chgData name="hsofee hayeyusoh" userId="7806f2ee36789280" providerId="LiveId" clId="{07AD2B34-4DF2-49CE-B045-1A0CC94F4924}" dt="2021-08-22T08:12:38.485" v="300" actId="1076"/>
          <ac:spMkLst>
            <pc:docMk/>
            <pc:sldMk cId="351555837" sldId="282"/>
            <ac:spMk id="4" creationId="{00000000-0000-0000-0000-000000000000}"/>
          </ac:spMkLst>
        </pc:spChg>
        <pc:spChg chg="mod">
          <ac:chgData name="hsofee hayeyusoh" userId="7806f2ee36789280" providerId="LiveId" clId="{07AD2B34-4DF2-49CE-B045-1A0CC94F4924}" dt="2021-08-22T08:12:41.498" v="301" actId="1076"/>
          <ac:spMkLst>
            <pc:docMk/>
            <pc:sldMk cId="351555837" sldId="282"/>
            <ac:spMk id="9" creationId="{00000000-0000-0000-0000-000000000000}"/>
          </ac:spMkLst>
        </pc:spChg>
        <pc:spChg chg="mod">
          <ac:chgData name="hsofee hayeyusoh" userId="7806f2ee36789280" providerId="LiveId" clId="{07AD2B34-4DF2-49CE-B045-1A0CC94F4924}" dt="2021-08-22T08:12:44.221" v="302" actId="1076"/>
          <ac:spMkLst>
            <pc:docMk/>
            <pc:sldMk cId="351555837" sldId="282"/>
            <ac:spMk id="10" creationId="{00000000-0000-0000-0000-000000000000}"/>
          </ac:spMkLst>
        </pc:spChg>
        <pc:spChg chg="mod">
          <ac:chgData name="hsofee hayeyusoh" userId="7806f2ee36789280" providerId="LiveId" clId="{07AD2B34-4DF2-49CE-B045-1A0CC94F4924}" dt="2021-08-22T08:12:49.795" v="304" actId="2711"/>
          <ac:spMkLst>
            <pc:docMk/>
            <pc:sldMk cId="351555837" sldId="282"/>
            <ac:spMk id="13" creationId="{00000000-0000-0000-0000-000000000000}"/>
          </ac:spMkLst>
        </pc:spChg>
      </pc:sldChg>
      <pc:sldChg chg="modSp mod">
        <pc:chgData name="hsofee hayeyusoh" userId="7806f2ee36789280" providerId="LiveId" clId="{07AD2B34-4DF2-49CE-B045-1A0CC94F4924}" dt="2021-08-22T08:13:03.017" v="307" actId="1076"/>
        <pc:sldMkLst>
          <pc:docMk/>
          <pc:sldMk cId="4151193270" sldId="283"/>
        </pc:sldMkLst>
        <pc:spChg chg="mod">
          <ac:chgData name="hsofee hayeyusoh" userId="7806f2ee36789280" providerId="LiveId" clId="{07AD2B34-4DF2-49CE-B045-1A0CC94F4924}" dt="2021-08-22T08:13:03.017" v="307" actId="1076"/>
          <ac:spMkLst>
            <pc:docMk/>
            <pc:sldMk cId="4151193270" sldId="283"/>
            <ac:spMk id="2" creationId="{00000000-0000-0000-0000-000000000000}"/>
          </ac:spMkLst>
        </pc:spChg>
      </pc:sldChg>
      <pc:sldChg chg="modSp mod">
        <pc:chgData name="hsofee hayeyusoh" userId="7806f2ee36789280" providerId="LiveId" clId="{07AD2B34-4DF2-49CE-B045-1A0CC94F4924}" dt="2021-08-22T08:15:37.240" v="377" actId="20577"/>
        <pc:sldMkLst>
          <pc:docMk/>
          <pc:sldMk cId="3026081382" sldId="284"/>
        </pc:sldMkLst>
        <pc:spChg chg="mod">
          <ac:chgData name="hsofee hayeyusoh" userId="7806f2ee36789280" providerId="LiveId" clId="{07AD2B34-4DF2-49CE-B045-1A0CC94F4924}" dt="2021-08-22T08:15:37.240" v="377" actId="20577"/>
          <ac:spMkLst>
            <pc:docMk/>
            <pc:sldMk cId="3026081382" sldId="284"/>
            <ac:spMk id="2" creationId="{3F7A81DB-5356-403D-88D1-D1847680A4C7}"/>
          </ac:spMkLst>
        </pc:spChg>
        <pc:picChg chg="mod">
          <ac:chgData name="hsofee hayeyusoh" userId="7806f2ee36789280" providerId="LiveId" clId="{07AD2B34-4DF2-49CE-B045-1A0CC94F4924}" dt="2021-08-22T08:13:45.325" v="329" actId="1076"/>
          <ac:picMkLst>
            <pc:docMk/>
            <pc:sldMk cId="3026081382" sldId="284"/>
            <ac:picMk id="3074" creationId="{00000000-0000-0000-0000-000000000000}"/>
          </ac:picMkLst>
        </pc:picChg>
      </pc:sldChg>
      <pc:sldChg chg="modSp mod">
        <pc:chgData name="hsofee hayeyusoh" userId="7806f2ee36789280" providerId="LiveId" clId="{07AD2B34-4DF2-49CE-B045-1A0CC94F4924}" dt="2021-08-22T08:14:05" v="330" actId="2711"/>
        <pc:sldMkLst>
          <pc:docMk/>
          <pc:sldMk cId="3476826418" sldId="285"/>
        </pc:sldMkLst>
        <pc:spChg chg="mod">
          <ac:chgData name="hsofee hayeyusoh" userId="7806f2ee36789280" providerId="LiveId" clId="{07AD2B34-4DF2-49CE-B045-1A0CC94F4924}" dt="2021-08-22T08:14:05" v="330" actId="2711"/>
          <ac:spMkLst>
            <pc:docMk/>
            <pc:sldMk cId="3476826418" sldId="285"/>
            <ac:spMk id="2" creationId="{00000000-0000-0000-0000-000000000000}"/>
          </ac:spMkLst>
        </pc:spChg>
      </pc:sldChg>
      <pc:sldChg chg="addSp modSp del mod">
        <pc:chgData name="hsofee hayeyusoh" userId="7806f2ee36789280" providerId="LiveId" clId="{07AD2B34-4DF2-49CE-B045-1A0CC94F4924}" dt="2021-08-22T08:15:12.812" v="350" actId="47"/>
        <pc:sldMkLst>
          <pc:docMk/>
          <pc:sldMk cId="2506925113" sldId="286"/>
        </pc:sldMkLst>
        <pc:spChg chg="mod">
          <ac:chgData name="hsofee hayeyusoh" userId="7806f2ee36789280" providerId="LiveId" clId="{07AD2B34-4DF2-49CE-B045-1A0CC94F4924}" dt="2021-08-22T08:15:07.211" v="349" actId="6549"/>
          <ac:spMkLst>
            <pc:docMk/>
            <pc:sldMk cId="2506925113" sldId="286"/>
            <ac:spMk id="4" creationId="{74189007-9206-45C5-B3D4-41AD9C91D868}"/>
          </ac:spMkLst>
        </pc:spChg>
        <pc:spChg chg="add mod">
          <ac:chgData name="hsofee hayeyusoh" userId="7806f2ee36789280" providerId="LiveId" clId="{07AD2B34-4DF2-49CE-B045-1A0CC94F4924}" dt="2021-08-22T08:14:38.412" v="340" actId="20577"/>
          <ac:spMkLst>
            <pc:docMk/>
            <pc:sldMk cId="2506925113" sldId="286"/>
            <ac:spMk id="5" creationId="{0FE62762-C5C2-497E-9BA4-C6B4179A9783}"/>
          </ac:spMkLst>
        </pc:spChg>
        <pc:picChg chg="mod">
          <ac:chgData name="hsofee hayeyusoh" userId="7806f2ee36789280" providerId="LiveId" clId="{07AD2B34-4DF2-49CE-B045-1A0CC94F4924}" dt="2021-08-22T08:14:27.172" v="336" actId="1076"/>
          <ac:picMkLst>
            <pc:docMk/>
            <pc:sldMk cId="2506925113" sldId="286"/>
            <ac:picMk id="2050" creationId="{00000000-0000-0000-0000-000000000000}"/>
          </ac:picMkLst>
        </pc:picChg>
      </pc:sldChg>
      <pc:sldChg chg="modSp mod">
        <pc:chgData name="hsofee hayeyusoh" userId="7806f2ee36789280" providerId="LiveId" clId="{07AD2B34-4DF2-49CE-B045-1A0CC94F4924}" dt="2021-08-22T08:15:18.277" v="351" actId="2711"/>
        <pc:sldMkLst>
          <pc:docMk/>
          <pc:sldMk cId="412126912" sldId="287"/>
        </pc:sldMkLst>
        <pc:spChg chg="mod">
          <ac:chgData name="hsofee hayeyusoh" userId="7806f2ee36789280" providerId="LiveId" clId="{07AD2B34-4DF2-49CE-B045-1A0CC94F4924}" dt="2021-08-22T08:15:18.277" v="351" actId="2711"/>
          <ac:spMkLst>
            <pc:docMk/>
            <pc:sldMk cId="412126912" sldId="287"/>
            <ac:spMk id="4" creationId="{00000000-0000-0000-0000-000000000000}"/>
          </ac:spMkLst>
        </pc:spChg>
      </pc:sldChg>
      <pc:sldChg chg="modSp mod">
        <pc:chgData name="hsofee hayeyusoh" userId="7806f2ee36789280" providerId="LiveId" clId="{07AD2B34-4DF2-49CE-B045-1A0CC94F4924}" dt="2021-08-22T08:28:14.891" v="618" actId="14100"/>
        <pc:sldMkLst>
          <pc:docMk/>
          <pc:sldMk cId="406981465" sldId="288"/>
        </pc:sldMkLst>
        <pc:spChg chg="mod">
          <ac:chgData name="hsofee hayeyusoh" userId="7806f2ee36789280" providerId="LiveId" clId="{07AD2B34-4DF2-49CE-B045-1A0CC94F4924}" dt="2021-08-22T08:28:14.891" v="618" actId="14100"/>
          <ac:spMkLst>
            <pc:docMk/>
            <pc:sldMk cId="406981465" sldId="288"/>
            <ac:spMk id="2" creationId="{00000000-0000-0000-0000-000000000000}"/>
          </ac:spMkLst>
        </pc:spChg>
        <pc:spChg chg="mod">
          <ac:chgData name="hsofee hayeyusoh" userId="7806f2ee36789280" providerId="LiveId" clId="{07AD2B34-4DF2-49CE-B045-1A0CC94F4924}" dt="2021-08-22T08:26:09.836" v="556" actId="6549"/>
          <ac:spMkLst>
            <pc:docMk/>
            <pc:sldMk cId="406981465" sldId="288"/>
            <ac:spMk id="3" creationId="{00000000-0000-0000-0000-000000000000}"/>
          </ac:spMkLst>
        </pc:spChg>
      </pc:sldChg>
      <pc:sldChg chg="modSp mod">
        <pc:chgData name="hsofee hayeyusoh" userId="7806f2ee36789280" providerId="LiveId" clId="{07AD2B34-4DF2-49CE-B045-1A0CC94F4924}" dt="2021-08-22T07:23:08.992" v="14" actId="1076"/>
        <pc:sldMkLst>
          <pc:docMk/>
          <pc:sldMk cId="3029613155" sldId="289"/>
        </pc:sldMkLst>
        <pc:spChg chg="mod">
          <ac:chgData name="hsofee hayeyusoh" userId="7806f2ee36789280" providerId="LiveId" clId="{07AD2B34-4DF2-49CE-B045-1A0CC94F4924}" dt="2021-08-22T07:23:07.101" v="13" actId="1076"/>
          <ac:spMkLst>
            <pc:docMk/>
            <pc:sldMk cId="3029613155" sldId="289"/>
            <ac:spMk id="4" creationId="{BC4B6B6E-EC9B-47CC-848A-1DBAEB361B94}"/>
          </ac:spMkLst>
        </pc:spChg>
        <pc:spChg chg="mod">
          <ac:chgData name="hsofee hayeyusoh" userId="7806f2ee36789280" providerId="LiveId" clId="{07AD2B34-4DF2-49CE-B045-1A0CC94F4924}" dt="2021-08-22T07:23:08.992" v="14" actId="1076"/>
          <ac:spMkLst>
            <pc:docMk/>
            <pc:sldMk cId="3029613155" sldId="289"/>
            <ac:spMk id="5" creationId="{676045F5-4594-4171-9F92-87DF2BB53885}"/>
          </ac:spMkLst>
        </pc:spChg>
        <pc:spChg chg="mod">
          <ac:chgData name="hsofee hayeyusoh" userId="7806f2ee36789280" providerId="LiveId" clId="{07AD2B34-4DF2-49CE-B045-1A0CC94F4924}" dt="2021-08-22T07:23:05.196" v="12" actId="14100"/>
          <ac:spMkLst>
            <pc:docMk/>
            <pc:sldMk cId="3029613155" sldId="289"/>
            <ac:spMk id="6" creationId="{9C9F99B7-07FD-4AEB-8CD0-056BF483722B}"/>
          </ac:spMkLst>
        </pc:spChg>
      </pc:sldChg>
      <pc:sldChg chg="addSp delSp modSp mod">
        <pc:chgData name="hsofee hayeyusoh" userId="7806f2ee36789280" providerId="LiveId" clId="{07AD2B34-4DF2-49CE-B045-1A0CC94F4924}" dt="2021-08-22T08:33:19.746" v="658" actId="1076"/>
        <pc:sldMkLst>
          <pc:docMk/>
          <pc:sldMk cId="168549108" sldId="290"/>
        </pc:sldMkLst>
        <pc:spChg chg="del">
          <ac:chgData name="hsofee hayeyusoh" userId="7806f2ee36789280" providerId="LiveId" clId="{07AD2B34-4DF2-49CE-B045-1A0CC94F4924}" dt="2021-08-22T08:32:08.845" v="646" actId="478"/>
          <ac:spMkLst>
            <pc:docMk/>
            <pc:sldMk cId="168549108" sldId="290"/>
            <ac:spMk id="2" creationId="{00000000-0000-0000-0000-000000000000}"/>
          </ac:spMkLst>
        </pc:spChg>
        <pc:spChg chg="add del mod">
          <ac:chgData name="hsofee hayeyusoh" userId="7806f2ee36789280" providerId="LiveId" clId="{07AD2B34-4DF2-49CE-B045-1A0CC94F4924}" dt="2021-08-22T08:32:11.313" v="647" actId="478"/>
          <ac:spMkLst>
            <pc:docMk/>
            <pc:sldMk cId="168549108" sldId="290"/>
            <ac:spMk id="5" creationId="{256E783E-EFDB-47C7-8671-119E68EDBC25}"/>
          </ac:spMkLst>
        </pc:spChg>
        <pc:graphicFrameChg chg="add mod modGraphic">
          <ac:chgData name="hsofee hayeyusoh" userId="7806f2ee36789280" providerId="LiveId" clId="{07AD2B34-4DF2-49CE-B045-1A0CC94F4924}" dt="2021-08-22T08:33:19.746" v="658" actId="1076"/>
          <ac:graphicFrameMkLst>
            <pc:docMk/>
            <pc:sldMk cId="168549108" sldId="290"/>
            <ac:graphicFrameMk id="6" creationId="{911A92F1-CBB8-47DC-A05D-CB0F49CFB5A3}"/>
          </ac:graphicFrameMkLst>
        </pc:graphicFrameChg>
      </pc:sldChg>
      <pc:sldChg chg="modSp mod">
        <pc:chgData name="hsofee hayeyusoh" userId="7806f2ee36789280" providerId="LiveId" clId="{07AD2B34-4DF2-49CE-B045-1A0CC94F4924}" dt="2021-08-22T08:35:28.736" v="818" actId="108"/>
        <pc:sldMkLst>
          <pc:docMk/>
          <pc:sldMk cId="4198832342" sldId="291"/>
        </pc:sldMkLst>
        <pc:spChg chg="mod">
          <ac:chgData name="hsofee hayeyusoh" userId="7806f2ee36789280" providerId="LiveId" clId="{07AD2B34-4DF2-49CE-B045-1A0CC94F4924}" dt="2021-08-22T08:35:10.008" v="815" actId="255"/>
          <ac:spMkLst>
            <pc:docMk/>
            <pc:sldMk cId="4198832342" sldId="291"/>
            <ac:spMk id="3" creationId="{00000000-0000-0000-0000-000000000000}"/>
          </ac:spMkLst>
        </pc:spChg>
        <pc:spChg chg="mod">
          <ac:chgData name="hsofee hayeyusoh" userId="7806f2ee36789280" providerId="LiveId" clId="{07AD2B34-4DF2-49CE-B045-1A0CC94F4924}" dt="2021-08-22T08:35:28.736" v="818" actId="108"/>
          <ac:spMkLst>
            <pc:docMk/>
            <pc:sldMk cId="4198832342" sldId="291"/>
            <ac:spMk id="4" creationId="{00000000-0000-0000-0000-000000000000}"/>
          </ac:spMkLst>
        </pc:spChg>
      </pc:sldChg>
      <pc:sldChg chg="modSp mod">
        <pc:chgData name="hsofee hayeyusoh" userId="7806f2ee36789280" providerId="LiveId" clId="{07AD2B34-4DF2-49CE-B045-1A0CC94F4924}" dt="2021-08-22T08:35:44.541" v="822" actId="27636"/>
        <pc:sldMkLst>
          <pc:docMk/>
          <pc:sldMk cId="755560625" sldId="292"/>
        </pc:sldMkLst>
        <pc:spChg chg="mod">
          <ac:chgData name="hsofee hayeyusoh" userId="7806f2ee36789280" providerId="LiveId" clId="{07AD2B34-4DF2-49CE-B045-1A0CC94F4924}" dt="2021-08-22T08:35:39.314" v="820" actId="27636"/>
          <ac:spMkLst>
            <pc:docMk/>
            <pc:sldMk cId="755560625" sldId="292"/>
            <ac:spMk id="2" creationId="{00000000-0000-0000-0000-000000000000}"/>
          </ac:spMkLst>
        </pc:spChg>
        <pc:spChg chg="mod">
          <ac:chgData name="hsofee hayeyusoh" userId="7806f2ee36789280" providerId="LiveId" clId="{07AD2B34-4DF2-49CE-B045-1A0CC94F4924}" dt="2021-08-22T08:35:44.541" v="822" actId="27636"/>
          <ac:spMkLst>
            <pc:docMk/>
            <pc:sldMk cId="755560625" sldId="292"/>
            <ac:spMk id="4" creationId="{00000000-0000-0000-0000-000000000000}"/>
          </ac:spMkLst>
        </pc:spChg>
      </pc:sldChg>
      <pc:sldChg chg="addSp delSp modSp new mod">
        <pc:chgData name="hsofee hayeyusoh" userId="7806f2ee36789280" providerId="LiveId" clId="{07AD2B34-4DF2-49CE-B045-1A0CC94F4924}" dt="2021-08-22T08:03:02.177" v="202" actId="1076"/>
        <pc:sldMkLst>
          <pc:docMk/>
          <pc:sldMk cId="2938502128" sldId="293"/>
        </pc:sldMkLst>
        <pc:spChg chg="del">
          <ac:chgData name="hsofee hayeyusoh" userId="7806f2ee36789280" providerId="LiveId" clId="{07AD2B34-4DF2-49CE-B045-1A0CC94F4924}" dt="2021-08-22T07:55:28.381" v="140" actId="478"/>
          <ac:spMkLst>
            <pc:docMk/>
            <pc:sldMk cId="2938502128" sldId="293"/>
            <ac:spMk id="2" creationId="{823DE819-4B5E-45A7-B6FF-EEC56CFE9EEB}"/>
          </ac:spMkLst>
        </pc:spChg>
        <pc:spChg chg="add mod">
          <ac:chgData name="hsofee hayeyusoh" userId="7806f2ee36789280" providerId="LiveId" clId="{07AD2B34-4DF2-49CE-B045-1A0CC94F4924}" dt="2021-08-22T08:03:02.177" v="202" actId="1076"/>
          <ac:spMkLst>
            <pc:docMk/>
            <pc:sldMk cId="2938502128" sldId="293"/>
            <ac:spMk id="5" creationId="{15CEAE0D-BA24-4FCB-8A62-CF2A2D2DC87C}"/>
          </ac:spMkLst>
        </pc:spChg>
      </pc:sldChg>
      <pc:sldChg chg="addSp modSp new mod">
        <pc:chgData name="hsofee hayeyusoh" userId="7806f2ee36789280" providerId="LiveId" clId="{07AD2B34-4DF2-49CE-B045-1A0CC94F4924}" dt="2021-08-22T08:03:42.353" v="209" actId="20577"/>
        <pc:sldMkLst>
          <pc:docMk/>
          <pc:sldMk cId="1618994376" sldId="294"/>
        </pc:sldMkLst>
        <pc:spChg chg="add mod">
          <ac:chgData name="hsofee hayeyusoh" userId="7806f2ee36789280" providerId="LiveId" clId="{07AD2B34-4DF2-49CE-B045-1A0CC94F4924}" dt="2021-08-22T08:03:42.353" v="209" actId="20577"/>
          <ac:spMkLst>
            <pc:docMk/>
            <pc:sldMk cId="1618994376" sldId="294"/>
            <ac:spMk id="4" creationId="{02255A92-3095-46FA-92B1-2EF565482BC0}"/>
          </ac:spMkLst>
        </pc:spChg>
      </pc:sldChg>
      <pc:sldChg chg="addSp modSp new mod">
        <pc:chgData name="hsofee hayeyusoh" userId="7806f2ee36789280" providerId="LiveId" clId="{07AD2B34-4DF2-49CE-B045-1A0CC94F4924}" dt="2021-08-22T08:04:40.510" v="217" actId="21"/>
        <pc:sldMkLst>
          <pc:docMk/>
          <pc:sldMk cId="1214441616" sldId="295"/>
        </pc:sldMkLst>
        <pc:spChg chg="add mod">
          <ac:chgData name="hsofee hayeyusoh" userId="7806f2ee36789280" providerId="LiveId" clId="{07AD2B34-4DF2-49CE-B045-1A0CC94F4924}" dt="2021-08-22T08:04:40.510" v="217" actId="21"/>
          <ac:spMkLst>
            <pc:docMk/>
            <pc:sldMk cId="1214441616" sldId="295"/>
            <ac:spMk id="4" creationId="{6F29BB19-845A-4A24-8F2A-B127C83B46DD}"/>
          </ac:spMkLst>
        </pc:spChg>
      </pc:sldChg>
      <pc:sldChg chg="addSp modSp new mod">
        <pc:chgData name="hsofee hayeyusoh" userId="7806f2ee36789280" providerId="LiveId" clId="{07AD2B34-4DF2-49CE-B045-1A0CC94F4924}" dt="2021-08-22T08:05:24.659" v="222" actId="20577"/>
        <pc:sldMkLst>
          <pc:docMk/>
          <pc:sldMk cId="2388902070" sldId="296"/>
        </pc:sldMkLst>
        <pc:spChg chg="add mod">
          <ac:chgData name="hsofee hayeyusoh" userId="7806f2ee36789280" providerId="LiveId" clId="{07AD2B34-4DF2-49CE-B045-1A0CC94F4924}" dt="2021-08-22T08:05:24.659" v="222" actId="20577"/>
          <ac:spMkLst>
            <pc:docMk/>
            <pc:sldMk cId="2388902070" sldId="296"/>
            <ac:spMk id="4" creationId="{EDFEAAC6-04C5-402A-A517-2086ED7AD362}"/>
          </ac:spMkLst>
        </pc:spChg>
      </pc:sldChg>
      <pc:sldChg chg="addSp modSp new mod">
        <pc:chgData name="hsofee hayeyusoh" userId="7806f2ee36789280" providerId="LiveId" clId="{07AD2B34-4DF2-49CE-B045-1A0CC94F4924}" dt="2021-08-22T08:06:05.628" v="228" actId="6549"/>
        <pc:sldMkLst>
          <pc:docMk/>
          <pc:sldMk cId="3221972644" sldId="297"/>
        </pc:sldMkLst>
        <pc:spChg chg="add mod">
          <ac:chgData name="hsofee hayeyusoh" userId="7806f2ee36789280" providerId="LiveId" clId="{07AD2B34-4DF2-49CE-B045-1A0CC94F4924}" dt="2021-08-22T08:06:05.628" v="228" actId="6549"/>
          <ac:spMkLst>
            <pc:docMk/>
            <pc:sldMk cId="3221972644" sldId="297"/>
            <ac:spMk id="4" creationId="{F8FABAFA-275D-40A1-A712-9ADFBB283D49}"/>
          </ac:spMkLst>
        </pc:spChg>
      </pc:sldChg>
      <pc:sldChg chg="addSp modSp new mod">
        <pc:chgData name="hsofee hayeyusoh" userId="7806f2ee36789280" providerId="LiveId" clId="{07AD2B34-4DF2-49CE-B045-1A0CC94F4924}" dt="2021-08-22T08:06:45.666" v="234" actId="122"/>
        <pc:sldMkLst>
          <pc:docMk/>
          <pc:sldMk cId="1019836733" sldId="298"/>
        </pc:sldMkLst>
        <pc:spChg chg="add mod">
          <ac:chgData name="hsofee hayeyusoh" userId="7806f2ee36789280" providerId="LiveId" clId="{07AD2B34-4DF2-49CE-B045-1A0CC94F4924}" dt="2021-08-22T08:06:45.666" v="234" actId="122"/>
          <ac:spMkLst>
            <pc:docMk/>
            <pc:sldMk cId="1019836733" sldId="298"/>
            <ac:spMk id="4" creationId="{2BE064C2-7D45-44D0-897F-ED6FE268CE9A}"/>
          </ac:spMkLst>
        </pc:spChg>
      </pc:sldChg>
      <pc:sldChg chg="addSp delSp modSp new mod">
        <pc:chgData name="hsofee hayeyusoh" userId="7806f2ee36789280" providerId="LiveId" clId="{07AD2B34-4DF2-49CE-B045-1A0CC94F4924}" dt="2021-08-22T08:07:45.377" v="241" actId="20577"/>
        <pc:sldMkLst>
          <pc:docMk/>
          <pc:sldMk cId="731378637" sldId="299"/>
        </pc:sldMkLst>
        <pc:spChg chg="del">
          <ac:chgData name="hsofee hayeyusoh" userId="7806f2ee36789280" providerId="LiveId" clId="{07AD2B34-4DF2-49CE-B045-1A0CC94F4924}" dt="2021-08-22T08:07:15.010" v="236" actId="478"/>
          <ac:spMkLst>
            <pc:docMk/>
            <pc:sldMk cId="731378637" sldId="299"/>
            <ac:spMk id="2" creationId="{ABCC37E7-B49C-43D1-8ADD-D7EBDF536798}"/>
          </ac:spMkLst>
        </pc:spChg>
        <pc:spChg chg="add mod">
          <ac:chgData name="hsofee hayeyusoh" userId="7806f2ee36789280" providerId="LiveId" clId="{07AD2B34-4DF2-49CE-B045-1A0CC94F4924}" dt="2021-08-22T08:07:45.377" v="241" actId="20577"/>
          <ac:spMkLst>
            <pc:docMk/>
            <pc:sldMk cId="731378637" sldId="299"/>
            <ac:spMk id="4" creationId="{B5FFEFDA-FB24-4D31-954B-F4D914D2D325}"/>
          </ac:spMkLst>
        </pc:spChg>
      </pc:sldChg>
      <pc:sldChg chg="addSp delSp modSp new mod">
        <pc:chgData name="hsofee hayeyusoh" userId="7806f2ee36789280" providerId="LiveId" clId="{07AD2B34-4DF2-49CE-B045-1A0CC94F4924}" dt="2021-08-22T08:08:18.342" v="250" actId="20577"/>
        <pc:sldMkLst>
          <pc:docMk/>
          <pc:sldMk cId="1395165457" sldId="300"/>
        </pc:sldMkLst>
        <pc:spChg chg="del">
          <ac:chgData name="hsofee hayeyusoh" userId="7806f2ee36789280" providerId="LiveId" clId="{07AD2B34-4DF2-49CE-B045-1A0CC94F4924}" dt="2021-08-22T08:07:57.277" v="243" actId="478"/>
          <ac:spMkLst>
            <pc:docMk/>
            <pc:sldMk cId="1395165457" sldId="300"/>
            <ac:spMk id="2" creationId="{E8748A14-0D67-4205-8614-4A05A91F9101}"/>
          </ac:spMkLst>
        </pc:spChg>
        <pc:spChg chg="add mod">
          <ac:chgData name="hsofee hayeyusoh" userId="7806f2ee36789280" providerId="LiveId" clId="{07AD2B34-4DF2-49CE-B045-1A0CC94F4924}" dt="2021-08-22T08:08:18.342" v="250" actId="20577"/>
          <ac:spMkLst>
            <pc:docMk/>
            <pc:sldMk cId="1395165457" sldId="300"/>
            <ac:spMk id="4" creationId="{59653365-93B1-4417-93FC-723D5466AFA6}"/>
          </ac:spMkLst>
        </pc:spChg>
      </pc:sldChg>
      <pc:sldChg chg="addSp modSp new mod">
        <pc:chgData name="hsofee hayeyusoh" userId="7806f2ee36789280" providerId="LiveId" clId="{07AD2B34-4DF2-49CE-B045-1A0CC94F4924}" dt="2021-08-22T08:08:53.664" v="255"/>
        <pc:sldMkLst>
          <pc:docMk/>
          <pc:sldMk cId="3952341377" sldId="301"/>
        </pc:sldMkLst>
        <pc:spChg chg="add mod">
          <ac:chgData name="hsofee hayeyusoh" userId="7806f2ee36789280" providerId="LiveId" clId="{07AD2B34-4DF2-49CE-B045-1A0CC94F4924}" dt="2021-08-22T08:08:53.664" v="255"/>
          <ac:spMkLst>
            <pc:docMk/>
            <pc:sldMk cId="3952341377" sldId="301"/>
            <ac:spMk id="4" creationId="{585923F5-270B-46C5-9CF7-433C47923C6A}"/>
          </ac:spMkLst>
        </pc:spChg>
      </pc:sldChg>
      <pc:sldChg chg="modSp new mod ord">
        <pc:chgData name="hsofee hayeyusoh" userId="7806f2ee36789280" providerId="LiveId" clId="{07AD2B34-4DF2-49CE-B045-1A0CC94F4924}" dt="2021-08-22T08:28:42.400" v="643" actId="20577"/>
        <pc:sldMkLst>
          <pc:docMk/>
          <pc:sldMk cId="486994558" sldId="302"/>
        </pc:sldMkLst>
        <pc:spChg chg="mod">
          <ac:chgData name="hsofee hayeyusoh" userId="7806f2ee36789280" providerId="LiveId" clId="{07AD2B34-4DF2-49CE-B045-1A0CC94F4924}" dt="2021-08-22T08:28:42.400" v="643" actId="20577"/>
          <ac:spMkLst>
            <pc:docMk/>
            <pc:sldMk cId="486994558" sldId="302"/>
            <ac:spMk id="2" creationId="{E1B3F74B-E816-4240-8758-3F4EE6D7C275}"/>
          </ac:spMkLst>
        </pc:spChg>
        <pc:spChg chg="mod">
          <ac:chgData name="hsofee hayeyusoh" userId="7806f2ee36789280" providerId="LiveId" clId="{07AD2B34-4DF2-49CE-B045-1A0CC94F4924}" dt="2021-08-22T08:25:43.330" v="543" actId="1076"/>
          <ac:spMkLst>
            <pc:docMk/>
            <pc:sldMk cId="486994558" sldId="302"/>
            <ac:spMk id="3" creationId="{153E8F1E-2B1A-492B-8BF3-71D3E340C505}"/>
          </ac:spMkLst>
        </pc:spChg>
      </pc:sldChg>
      <pc:sldChg chg="modSp new mod">
        <pc:chgData name="hsofee hayeyusoh" userId="7806f2ee36789280" providerId="LiveId" clId="{07AD2B34-4DF2-49CE-B045-1A0CC94F4924}" dt="2021-08-22T08:27:58.476" v="615" actId="20577"/>
        <pc:sldMkLst>
          <pc:docMk/>
          <pc:sldMk cId="10591584" sldId="303"/>
        </pc:sldMkLst>
        <pc:spChg chg="mod">
          <ac:chgData name="hsofee hayeyusoh" userId="7806f2ee36789280" providerId="LiveId" clId="{07AD2B34-4DF2-49CE-B045-1A0CC94F4924}" dt="2021-08-22T08:27:58.476" v="615" actId="20577"/>
          <ac:spMkLst>
            <pc:docMk/>
            <pc:sldMk cId="10591584" sldId="303"/>
            <ac:spMk id="2" creationId="{DFCEE609-A21E-4148-935F-64F7D4129787}"/>
          </ac:spMkLst>
        </pc:spChg>
        <pc:spChg chg="mod">
          <ac:chgData name="hsofee hayeyusoh" userId="7806f2ee36789280" providerId="LiveId" clId="{07AD2B34-4DF2-49CE-B045-1A0CC94F4924}" dt="2021-08-22T08:27:36.473" v="597" actId="14100"/>
          <ac:spMkLst>
            <pc:docMk/>
            <pc:sldMk cId="10591584" sldId="303"/>
            <ac:spMk id="3" creationId="{90E16B9B-56ED-41F2-AE62-E608034C24FC}"/>
          </ac:spMkLst>
        </pc:spChg>
      </pc:sldChg>
    </pc:docChg>
  </pc:docChgLst>
  <pc:docChgLst>
    <pc:chgData name="Aklah Salaemae" userId="6775dc0953ce60c9" providerId="Windows Live" clId="Web-{29FBFA14-D6BE-4780-955D-CA5B6228E0A3}"/>
    <pc:docChg chg="modSld">
      <pc:chgData name="Aklah Salaemae" userId="6775dc0953ce60c9" providerId="Windows Live" clId="Web-{29FBFA14-D6BE-4780-955D-CA5B6228E0A3}" dt="2022-06-26T15:20:31.687" v="199" actId="1076"/>
      <pc:docMkLst>
        <pc:docMk/>
      </pc:docMkLst>
      <pc:sldChg chg="addSp delSp modSp">
        <pc:chgData name="Aklah Salaemae" userId="6775dc0953ce60c9" providerId="Windows Live" clId="Web-{29FBFA14-D6BE-4780-955D-CA5B6228E0A3}" dt="2022-06-26T15:14:11.742" v="88" actId="1076"/>
        <pc:sldMkLst>
          <pc:docMk/>
          <pc:sldMk cId="1622727346" sldId="256"/>
        </pc:sldMkLst>
        <pc:spChg chg="mod">
          <ac:chgData name="Aklah Salaemae" userId="6775dc0953ce60c9" providerId="Windows Live" clId="Web-{29FBFA14-D6BE-4780-955D-CA5B6228E0A3}" dt="2022-06-26T15:12:00.771" v="62" actId="20577"/>
          <ac:spMkLst>
            <pc:docMk/>
            <pc:sldMk cId="1622727346" sldId="256"/>
            <ac:spMk id="2" creationId="{00000000-0000-0000-0000-000000000000}"/>
          </ac:spMkLst>
        </pc:spChg>
        <pc:spChg chg="add del">
          <ac:chgData name="Aklah Salaemae" userId="6775dc0953ce60c9" providerId="Windows Live" clId="Web-{29FBFA14-D6BE-4780-955D-CA5B6228E0A3}" dt="2022-06-26T15:04:00.621" v="7"/>
          <ac:spMkLst>
            <pc:docMk/>
            <pc:sldMk cId="1622727346" sldId="256"/>
            <ac:spMk id="3" creationId="{CF4D6E8A-2372-284C-3540-B6C8BADFCF89}"/>
          </ac:spMkLst>
        </pc:spChg>
        <pc:spChg chg="del">
          <ac:chgData name="Aklah Salaemae" userId="6775dc0953ce60c9" providerId="Windows Live" clId="Web-{29FBFA14-D6BE-4780-955D-CA5B6228E0A3}" dt="2022-06-26T15:08:26.986" v="52"/>
          <ac:spMkLst>
            <pc:docMk/>
            <pc:sldMk cId="1622727346" sldId="256"/>
            <ac:spMk id="4" creationId="{00000000-0000-0000-0000-000000000000}"/>
          </ac:spMkLst>
        </pc:spChg>
        <pc:spChg chg="mod">
          <ac:chgData name="Aklah Salaemae" userId="6775dc0953ce60c9" providerId="Windows Live" clId="Web-{29FBFA14-D6BE-4780-955D-CA5B6228E0A3}" dt="2022-06-26T15:13:31.117" v="83" actId="1076"/>
          <ac:spMkLst>
            <pc:docMk/>
            <pc:sldMk cId="1622727346" sldId="256"/>
            <ac:spMk id="5" creationId="{00000000-0000-0000-0000-000000000000}"/>
          </ac:spMkLst>
        </pc:spChg>
        <pc:spChg chg="del mod">
          <ac:chgData name="Aklah Salaemae" userId="6775dc0953ce60c9" providerId="Windows Live" clId="Web-{29FBFA14-D6BE-4780-955D-CA5B6228E0A3}" dt="2022-06-26T15:05:29.279" v="26"/>
          <ac:spMkLst>
            <pc:docMk/>
            <pc:sldMk cId="1622727346" sldId="256"/>
            <ac:spMk id="7" creationId="{00000000-0000-0000-0000-000000000000}"/>
          </ac:spMkLst>
        </pc:spChg>
        <pc:spChg chg="add mod">
          <ac:chgData name="Aklah Salaemae" userId="6775dc0953ce60c9" providerId="Windows Live" clId="Web-{29FBFA14-D6BE-4780-955D-CA5B6228E0A3}" dt="2022-06-26T15:14:11.742" v="88" actId="1076"/>
          <ac:spMkLst>
            <pc:docMk/>
            <pc:sldMk cId="1622727346" sldId="256"/>
            <ac:spMk id="8" creationId="{E8B47AE9-1729-4F15-7A35-F1FDF4436C37}"/>
          </ac:spMkLst>
        </pc:spChg>
        <pc:spChg chg="add del mod">
          <ac:chgData name="Aklah Salaemae" userId="6775dc0953ce60c9" providerId="Windows Live" clId="Web-{29FBFA14-D6BE-4780-955D-CA5B6228E0A3}" dt="2022-06-26T15:08:07.970" v="49"/>
          <ac:spMkLst>
            <pc:docMk/>
            <pc:sldMk cId="1622727346" sldId="256"/>
            <ac:spMk id="10" creationId="{00000000-0000-0000-0000-000000000000}"/>
          </ac:spMkLst>
        </pc:spChg>
      </pc:sldChg>
      <pc:sldChg chg="modSp">
        <pc:chgData name="Aklah Salaemae" userId="6775dc0953ce60c9" providerId="Windows Live" clId="Web-{29FBFA14-D6BE-4780-955D-CA5B6228E0A3}" dt="2022-06-26T15:17:08.418" v="171" actId="1076"/>
        <pc:sldMkLst>
          <pc:docMk/>
          <pc:sldMk cId="168549108" sldId="290"/>
        </pc:sldMkLst>
        <pc:spChg chg="mod">
          <ac:chgData name="Aklah Salaemae" userId="6775dc0953ce60c9" providerId="Windows Live" clId="Web-{29FBFA14-D6BE-4780-955D-CA5B6228E0A3}" dt="2022-06-26T15:16:56.933" v="170" actId="20577"/>
          <ac:spMkLst>
            <pc:docMk/>
            <pc:sldMk cId="168549108" sldId="290"/>
            <ac:spMk id="3" creationId="{00000000-0000-0000-0000-000000000000}"/>
          </ac:spMkLst>
        </pc:spChg>
        <pc:graphicFrameChg chg="mod modGraphic">
          <ac:chgData name="Aklah Salaemae" userId="6775dc0953ce60c9" providerId="Windows Live" clId="Web-{29FBFA14-D6BE-4780-955D-CA5B6228E0A3}" dt="2022-06-26T15:17:08.418" v="171" actId="1076"/>
          <ac:graphicFrameMkLst>
            <pc:docMk/>
            <pc:sldMk cId="168549108" sldId="290"/>
            <ac:graphicFrameMk id="6" creationId="{911A92F1-CBB8-47DC-A05D-CB0F49CFB5A3}"/>
          </ac:graphicFrameMkLst>
        </pc:graphicFrameChg>
      </pc:sldChg>
      <pc:sldChg chg="modSp">
        <pc:chgData name="Aklah Salaemae" userId="6775dc0953ce60c9" providerId="Windows Live" clId="Web-{29FBFA14-D6BE-4780-955D-CA5B6228E0A3}" dt="2022-06-26T15:20:31.687" v="199" actId="1076"/>
        <pc:sldMkLst>
          <pc:docMk/>
          <pc:sldMk cId="4198832342" sldId="291"/>
        </pc:sldMkLst>
        <pc:spChg chg="mod">
          <ac:chgData name="Aklah Salaemae" userId="6775dc0953ce60c9" providerId="Windows Live" clId="Web-{29FBFA14-D6BE-4780-955D-CA5B6228E0A3}" dt="2022-06-26T15:20:31.687" v="199" actId="1076"/>
          <ac:spMkLst>
            <pc:docMk/>
            <pc:sldMk cId="4198832342" sldId="291"/>
            <ac:spMk id="3" creationId="{00000000-0000-0000-0000-000000000000}"/>
          </ac:spMkLst>
        </pc:spChg>
        <pc:spChg chg="mod">
          <ac:chgData name="Aklah Salaemae" userId="6775dc0953ce60c9" providerId="Windows Live" clId="Web-{29FBFA14-D6BE-4780-955D-CA5B6228E0A3}" dt="2022-06-26T15:19:53.608" v="193" actId="1076"/>
          <ac:spMkLst>
            <pc:docMk/>
            <pc:sldMk cId="4198832342" sldId="291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ามเหลี่ยมมุมฉาก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grpSp>
        <p:nvGrpSpPr>
          <p:cNvPr id="2" name="กลุ่ม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รูปแบบอิสร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ตัวเชื่อมต่อตรง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ตัวแทน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5F293D-20BF-487A-BFA7-792ABC73B8A5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19" name="ตัวแทน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ตัวแทน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เครื่องหมายบั้ง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F5F293D-20BF-487A-BFA7-792ABC73B8A5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5F293D-20BF-487A-BFA7-792ABC73B8A5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ามเหลี่ยมมุมฉาก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เครื่องหมายบั้ง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เครื่องหมายบั้ง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แทน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5F293D-20BF-487A-BFA7-792ABC73B8A5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22" name="ตัวแทน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bi.ohonline.in.th/cp/unit1_1.html" TargetMode="External"/><Relationship Id="rId2" Type="http://schemas.openxmlformats.org/officeDocument/2006/relationships/hyperlink" Target="https://sites.google.com/site/adbandon/ng23104-thekhnoloyi-sarsnthes-6-thexm-2/3-rup-baeb-khorngsrang-khxng-phasa-khxmphiwtex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utorialspoint.com/compile_java_online.ph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59087" y="332656"/>
            <a:ext cx="7772400" cy="1829761"/>
          </a:xfrm>
        </p:spPr>
        <p:txBody>
          <a:bodyPr vert="horz" lIns="91440" tIns="45720" rIns="91440" bIns="45720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h-TH" dirty="0">
                <a:ea typeface="+mj-lt"/>
                <a:cs typeface="+mj-lt"/>
              </a:rPr>
              <a:t>หน่วยการเรียนที่ </a:t>
            </a:r>
            <a:r>
              <a:rPr lang="en-US" dirty="0">
                <a:ea typeface="+mj-lt"/>
                <a:cs typeface="+mj-lt"/>
              </a:rPr>
              <a:t>1</a:t>
            </a:r>
            <a:endParaRPr lang="th-TH" dirty="0"/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1415494" y="2626505"/>
            <a:ext cx="7761461" cy="2260670"/>
          </a:xfrm>
          <a:prstGeom prst="rect">
            <a:avLst/>
          </a:prstGeom>
        </p:spPr>
        <p:txBody>
          <a:bodyPr vert="horz" lIns="45720" tIns="45720" rIns="45720" bIns="45720" anchor="t">
            <a:no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R="63500"/>
            <a:endParaRPr lang="th-TH" sz="2400" b="1" dirty="0">
              <a:latin typeface="TH Sarabun New" pitchFamily="34" charset="-34"/>
              <a:cs typeface="TH Sarabun New"/>
            </a:endParaRPr>
          </a:p>
          <a:p>
            <a:pPr marR="63500" algn="l"/>
            <a:endParaRPr lang="th" sz="2400" b="1" dirty="0">
              <a:ea typeface="+mn-lt"/>
              <a:cs typeface="+mn-lt"/>
            </a:endParaRPr>
          </a:p>
          <a:p>
            <a:pPr marR="63500" algn="l"/>
            <a:r>
              <a:rPr lang="th" sz="2800" b="1" dirty="0">
                <a:ea typeface="+mn-lt"/>
                <a:cs typeface="TH Sarabun New"/>
              </a:rPr>
              <a:t>ภาษาและองค์ประกอบของภาษาคอมพิวเตอร์ </a:t>
            </a:r>
            <a:endParaRPr lang="th-TH"/>
          </a:p>
          <a:p>
            <a:pPr marR="63500" algn="l"/>
            <a:r>
              <a:rPr lang="th" sz="2800" b="1" dirty="0">
                <a:ea typeface="+mn-lt"/>
                <a:cs typeface="+mn-lt"/>
              </a:rPr>
              <a:t>Computer  </a:t>
            </a:r>
            <a:r>
              <a:rPr lang="th" sz="2800" b="1" dirty="0" err="1">
                <a:ea typeface="+mn-lt"/>
                <a:cs typeface="+mn-lt"/>
              </a:rPr>
              <a:t>language</a:t>
            </a:r>
            <a:endParaRPr lang="th" sz="2800">
              <a:cs typeface="Cordia New"/>
            </a:endParaRPr>
          </a:p>
        </p:txBody>
      </p:sp>
      <p:sp>
        <p:nvSpPr>
          <p:cNvPr id="6" name="กล่องข้อความ 3"/>
          <p:cNvSpPr txBox="1"/>
          <p:nvPr/>
        </p:nvSpPr>
        <p:spPr>
          <a:xfrm>
            <a:off x="6464644" y="5888279"/>
            <a:ext cx="2855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อ.</a:t>
            </a:r>
            <a:r>
              <a:rPr lang="th-TH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โซฟีร์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หะยียู</a:t>
            </a:r>
            <a:r>
              <a:rPr lang="th-TH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โซ๊ะ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วงเล็บปีกกาซ้าย 7">
            <a:extLst>
              <a:ext uri="{FF2B5EF4-FFF2-40B4-BE49-F238E27FC236}">
                <a16:creationId xmlns:a16="http://schemas.microsoft.com/office/drawing/2014/main" id="{E8B47AE9-1729-4F15-7A35-F1FDF4436C37}"/>
              </a:ext>
            </a:extLst>
          </p:cNvPr>
          <p:cNvSpPr/>
          <p:nvPr/>
        </p:nvSpPr>
        <p:spPr>
          <a:xfrm>
            <a:off x="1149376" y="3587594"/>
            <a:ext cx="133573" cy="69564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EDE9CA1-8CE9-F202-13BB-ED13AED9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9454" y="151523"/>
            <a:ext cx="365760" cy="365125"/>
          </a:xfrm>
        </p:spPr>
        <p:txBody>
          <a:bodyPr/>
          <a:lstStyle/>
          <a:p>
            <a:fld id="{61DCBBE1-314B-45E7-A14D-E54A756E973C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2727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24235" y="11659"/>
            <a:ext cx="9012261" cy="1143000"/>
          </a:xfrm>
        </p:spPr>
        <p:txBody>
          <a:bodyPr>
            <a:noAutofit/>
          </a:bodyPr>
          <a:lstStyle/>
          <a:p>
            <a:pPr algn="thaiDist"/>
            <a:r>
              <a:rPr lang="th-TH" sz="3600" dirty="0">
                <a:effectLst/>
                <a:latin typeface="TH Sarabun New" pitchFamily="34" charset="-34"/>
                <a:cs typeface="TH Sarabun New" pitchFamily="34" charset="-34"/>
              </a:rPr>
              <a:t>1.1.2  ภาษาระดับต่ำหรือภาษาแอสเซมบลี (</a:t>
            </a:r>
            <a:r>
              <a:rPr lang="en-US" sz="3600" dirty="0">
                <a:effectLst/>
                <a:latin typeface="TH Sarabun New" pitchFamily="34" charset="-34"/>
                <a:cs typeface="TH Sarabun New" pitchFamily="34" charset="-34"/>
              </a:rPr>
              <a:t>Low-Level  Language)</a:t>
            </a:r>
            <a:endParaRPr lang="en-US" sz="3600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836712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TH Sarabun New" pitchFamily="34" charset="-34"/>
                <a:cs typeface="TH Sarabun New" pitchFamily="34" charset="-34"/>
              </a:rPr>
              <a:t>เป็นภาษาที่ใกล้ภาษาเครื่องหรือเครื่องเข้าใจง่าย โดยมากจะเป็นคำย่อที่วิศวกรคอมพิวเตอร์กำหนดขึ้นเพื่อให้ทำงานได้เร็วมากขึ้นกว่าการใช้ภาษาเครื่อง</a:t>
            </a:r>
          </a:p>
          <a:p>
            <a:r>
              <a:rPr lang="th-TH" dirty="0">
                <a:latin typeface="TH Sarabun New" pitchFamily="34" charset="-34"/>
                <a:cs typeface="TH Sarabun New" pitchFamily="34" charset="-34"/>
              </a:rPr>
              <a:t>          ภาษาระดับต่ำ (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Low – Level  Language) 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มีใช้เพียงภาษาเดียว คือ  ภาษาแอสเซมบลี  (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Assembly  Language)  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เป็นภาษาที่ใช้สัญลักษณ์แทนการใช้รหัสตัวเลขที่ใช้ในภาษาเครื่องทำให้การเขียนโปรแกรมมีความสะดวกและง่ายขึ้น</a:t>
            </a:r>
            <a:br>
              <a:rPr lang="th-TH" dirty="0">
                <a:latin typeface="TH Sarabun New" pitchFamily="34" charset="-34"/>
                <a:cs typeface="TH Sarabun New" pitchFamily="34" charset="-34"/>
              </a:rPr>
            </a:br>
            <a:r>
              <a:rPr lang="th-TH" dirty="0">
                <a:latin typeface="TH Sarabun New" pitchFamily="34" charset="-34"/>
                <a:cs typeface="TH Sarabun New" pitchFamily="34" charset="-34"/>
              </a:rPr>
              <a:t>              แต่เนื่องจากคอมพิวเตอร์สามารถรับรู้ได้หรือเข้าใจได้เพียงภาษาเดียวคือภาษาเครื่องดังนั้น  จึงต้องทำการแปลจาก</a:t>
            </a:r>
            <a:r>
              <a:rPr lang="th-TH" b="1" dirty="0">
                <a:latin typeface="TH Sarabun New" pitchFamily="34" charset="-34"/>
                <a:cs typeface="TH Sarabun New" pitchFamily="34" charset="-34"/>
              </a:rPr>
              <a:t>ภาษาแอสเซมบลี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ให้เป็นภาษาเครื่อง  (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Machine  Language)  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เสียก่อน  จึงจะสามารถนำไปใช้ควบคุมคำสั่งการให้เครื่องทำงานได้  โดยใช้ระบบโปรแกรมแปลภาษาซึ่งเรียกว่า  </a:t>
            </a:r>
            <a:r>
              <a:rPr lang="en-US" b="1" dirty="0">
                <a:latin typeface="TH Sarabun New" pitchFamily="34" charset="-34"/>
                <a:cs typeface="TH Sarabun New" pitchFamily="34" charset="-34"/>
              </a:rPr>
              <a:t>Translator  Program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   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โปรแกรมแปลภาษาของแอสเซมบลีจะมีชื่อเฉพาะของมันว่า </a:t>
            </a:r>
            <a:r>
              <a:rPr lang="th-TH" b="1" dirty="0">
                <a:latin typeface="TH Sarabun New" pitchFamily="34" charset="-34"/>
                <a:cs typeface="TH Sarabun New" pitchFamily="34" charset="-34"/>
              </a:rPr>
              <a:t>แอ</a:t>
            </a:r>
            <a:r>
              <a:rPr lang="th-TH" b="1" dirty="0" err="1">
                <a:latin typeface="TH Sarabun New" pitchFamily="34" charset="-34"/>
                <a:cs typeface="TH Sarabun New" pitchFamily="34" charset="-34"/>
              </a:rPr>
              <a:t>สเซมเบลอร์</a:t>
            </a:r>
            <a:r>
              <a:rPr lang="th-TH" b="1" dirty="0">
                <a:latin typeface="TH Sarabun New" pitchFamily="34" charset="-34"/>
                <a:cs typeface="TH Sarabun New" pitchFamily="34" charset="-34"/>
              </a:rPr>
              <a:t>  (</a:t>
            </a:r>
            <a:r>
              <a:rPr lang="en-US" b="1" dirty="0">
                <a:latin typeface="TH Sarabun New" pitchFamily="34" charset="-34"/>
                <a:cs typeface="TH Sarabun New" pitchFamily="34" charset="-34"/>
              </a:rPr>
              <a:t>ASSEMBLER)  </a:t>
            </a:r>
            <a:endParaRPr lang="en-US" dirty="0">
              <a:latin typeface="TH Sarabun New" pitchFamily="34" charset="-34"/>
              <a:cs typeface="TH Sarabun New" pitchFamily="34" charset="-34"/>
            </a:endParaRPr>
          </a:p>
          <a:p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62E40660-8E28-2F55-9DB0-3C9A959AB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927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255A92-3095-46FA-92B1-2EF565482BC0}"/>
              </a:ext>
            </a:extLst>
          </p:cNvPr>
          <p:cNvSpPr txBox="1"/>
          <p:nvPr/>
        </p:nvSpPr>
        <p:spPr>
          <a:xfrm>
            <a:off x="2282313" y="6165304"/>
            <a:ext cx="45793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1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ภาพที่</a:t>
            </a:r>
            <a:r>
              <a:rPr lang="en-US" sz="1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</a:t>
            </a:r>
            <a:r>
              <a:rPr lang="en-US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1.2 </a:t>
            </a:r>
            <a:r>
              <a:rPr lang="th-TH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ตัวอย่างโปรแกรม</a:t>
            </a:r>
            <a:r>
              <a:rPr lang="th-TH" sz="1400" dirty="0">
                <a:effectLst/>
                <a:latin typeface="TH Sarabun New" pitchFamily="34" charset="-34"/>
                <a:cs typeface="TH Sarabun New" pitchFamily="34" charset="-34"/>
              </a:rPr>
              <a:t> ภาษาแอสเซมบลี (</a:t>
            </a:r>
            <a:r>
              <a:rPr lang="en-US" sz="1400" dirty="0">
                <a:effectLst/>
                <a:latin typeface="TH Sarabun New" pitchFamily="34" charset="-34"/>
                <a:cs typeface="TH Sarabun New" pitchFamily="34" charset="-34"/>
              </a:rPr>
              <a:t>Low-Level  Language)</a:t>
            </a:r>
            <a:endParaRPr lang="en-US" sz="1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332656"/>
            <a:ext cx="3924300" cy="558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id="{65E47A43-F84F-4E33-F702-298502B4D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8994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C4B6B6E-EC9B-47CC-848A-1DBAEB361B94}"/>
              </a:ext>
            </a:extLst>
          </p:cNvPr>
          <p:cNvSpPr txBox="1"/>
          <p:nvPr/>
        </p:nvSpPr>
        <p:spPr>
          <a:xfrm>
            <a:off x="103977" y="692696"/>
            <a:ext cx="86764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ข้อดีของภาษาแอสเซมบลี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   คือ เป็นภาษาที่ทำงานเร็วกว่าภาษาอื่น (ยกเว้นภาษาเครื่อง) สามารถเขียนโปรแกรมควบคุมคำสั่งการตัวเครื่อง  (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HARDWARE)  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ได้โดยตรงและกินที่เนื้อที่หน่วยความจำน้อย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6045F5-4594-4171-9F92-87DF2BB53885}"/>
              </a:ext>
            </a:extLst>
          </p:cNvPr>
          <p:cNvSpPr txBox="1"/>
          <p:nvPr/>
        </p:nvSpPr>
        <p:spPr>
          <a:xfrm>
            <a:off x="103977" y="2103519"/>
            <a:ext cx="80117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 	</a:t>
            </a: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ข้อเสียของภาษาแอสเซมบลี  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คือ ยากต่อการเรียนรู้และยากต่อความเข้าใจสำหรับผู้ที่ไม่มีพื้นฐานทางด้านฮาร์ดแวร์มาก่อน  นอกจากนี้ ยังเป็นภาษาที่ผูกพันหรือขึ้นกับตระกูลหรือชนิดของเครื่องด้วย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ชื่อเรื่อง 2">
            <a:extLst>
              <a:ext uri="{FF2B5EF4-FFF2-40B4-BE49-F238E27FC236}">
                <a16:creationId xmlns:a16="http://schemas.microsoft.com/office/drawing/2014/main" id="{9C9F99B7-07FD-4AEB-8CD0-056BF4837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77" y="-25630"/>
            <a:ext cx="10401537" cy="934350"/>
          </a:xfrm>
        </p:spPr>
        <p:txBody>
          <a:bodyPr>
            <a:noAutofit/>
          </a:bodyPr>
          <a:lstStyle/>
          <a:p>
            <a:pPr algn="thaiDist"/>
            <a:r>
              <a:rPr lang="th-TH" sz="3200" dirty="0">
                <a:effectLst/>
                <a:latin typeface="TH Sarabun New" pitchFamily="34" charset="-34"/>
                <a:cs typeface="TH Sarabun New" pitchFamily="34" charset="-34"/>
              </a:rPr>
              <a:t>1.1.2  ภาษาระดับต่ำหรือภาษาแอสเซมบลี (</a:t>
            </a:r>
            <a:r>
              <a:rPr lang="en-US" sz="3200" dirty="0">
                <a:effectLst/>
                <a:latin typeface="TH Sarabun New" pitchFamily="34" charset="-34"/>
                <a:cs typeface="TH Sarabun New" pitchFamily="34" charset="-34"/>
              </a:rPr>
              <a:t>Low-Level  Language)</a:t>
            </a:r>
            <a:r>
              <a:rPr lang="th-TH" sz="3200" dirty="0">
                <a:effectLst/>
                <a:latin typeface="TH Sarabun New" pitchFamily="34" charset="-34"/>
                <a:cs typeface="TH Sarabun New" pitchFamily="34" charset="-34"/>
              </a:rPr>
              <a:t>(ต่อ)</a:t>
            </a:r>
            <a:endParaRPr lang="en-US" sz="3200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id="{E0F20471-72EA-1CAB-A421-0C9F9BCB6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9613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824536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en-US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2800" dirty="0">
                <a:cs typeface="TH Sarabun New" pitchFamily="34" charset="-34"/>
              </a:rPr>
              <a:t>ภาษาระดับสูง</a:t>
            </a:r>
            <a:r>
              <a:rPr lang="th-TH" sz="2800" dirty="0">
                <a:latin typeface="TH Sarabun New" pitchFamily="34" charset="-34"/>
                <a:cs typeface="TH Sarabun New" pitchFamily="34" charset="-34"/>
              </a:rPr>
              <a:t>เป็นภาษาที่มีลักษณะหรือรูปแบบใกล้เคียงกับสัญลักษณ์ต่าง ๆ  ที่มนุษย์คุ้นเคย</a:t>
            </a:r>
            <a:r>
              <a:rPr lang="th-TH" sz="2800" dirty="0">
                <a:cs typeface="TH Sarabun New" pitchFamily="34" charset="-34"/>
              </a:rPr>
              <a:t> (</a:t>
            </a:r>
            <a:r>
              <a:rPr lang="th-TH" sz="2800" dirty="0">
                <a:latin typeface="TH Sarabun New" pitchFamily="34" charset="-34"/>
                <a:cs typeface="TH Sarabun New" pitchFamily="34" charset="-34"/>
              </a:rPr>
              <a:t>เช่นอยู่ในรูปแบบหรือคำในภาษาอังกฤษและสัญลักษณ์ทางคณิตศาสตร์ซึ่งเหมือนกับที่ใช้กันในชีวิตประจำวัน</a:t>
            </a:r>
            <a:r>
              <a:rPr lang="th-TH" sz="2800" dirty="0">
                <a:cs typeface="TH Sarabun New" pitchFamily="34" charset="-34"/>
              </a:rPr>
              <a:t>)</a:t>
            </a:r>
            <a:r>
              <a:rPr lang="th-TH" sz="2800" dirty="0">
                <a:latin typeface="TH Sarabun New" pitchFamily="34" charset="-34"/>
                <a:cs typeface="TH Sarabun New" pitchFamily="34" charset="-34"/>
              </a:rPr>
              <a:t> ดังนั้น จึงทำให้สะดวกต่อการเรียนรู้และใช้งานมากขึ้น จึงเป็นภาษาที่นิยมใช้อย่างกว้างขวางในปัจจุบัน</a:t>
            </a:r>
            <a:br>
              <a:rPr lang="th-TH" sz="2800" dirty="0">
                <a:latin typeface="TH Sarabun New" pitchFamily="34" charset="-34"/>
                <a:cs typeface="TH Sarabun New" pitchFamily="34" charset="-34"/>
              </a:rPr>
            </a:br>
            <a:r>
              <a:rPr lang="th-TH" sz="2800" dirty="0">
                <a:latin typeface="TH Sarabun New" pitchFamily="34" charset="-34"/>
                <a:cs typeface="TH Sarabun New" pitchFamily="34" charset="-34"/>
              </a:rPr>
              <a:t>ข้</a:t>
            </a:r>
            <a:r>
              <a:rPr lang="th-TH" sz="2800" b="1" dirty="0">
                <a:latin typeface="TH Sarabun New" pitchFamily="34" charset="-34"/>
                <a:cs typeface="TH Sarabun New" pitchFamily="34" charset="-34"/>
              </a:rPr>
              <a:t>อดีของภาษาระดับสูง</a:t>
            </a:r>
            <a:r>
              <a:rPr lang="th-TH" sz="2800" dirty="0">
                <a:latin typeface="TH Sarabun New" pitchFamily="34" charset="-34"/>
                <a:cs typeface="TH Sarabun New" pitchFamily="34" charset="-34"/>
              </a:rPr>
              <a:t>  คือเป็นภาษาที่ไม่ผูกพันหรือขึ้นตรงกับตัวเครื่อง ดังนั้นผู้เขียนโปรแกรมสามารถเขียนได้อย่างอิสระภายใต้กฎเกณฑ์ของภาษานั้น ๆ โดยไม่จำเป็นต้องมีความรู้ทางฮาร์ดแวร์  ก็สามารถใช้ประโยชน์ได้  จะอย่างไรก็ตาม  ภาษาระดับสูงเมื่อจะนำไปใช้ควบคุมสั่งการเครื่องก็ต้องนำไปแปลเป็นภาษาเครื่องก่อนเช่นเดียวกัน  โปรแกรมที่ใช้แปลภาษาระดับสูงให้เป็นภาษาเครื่องเรียกว่า</a:t>
            </a:r>
            <a:r>
              <a:rPr lang="th-TH" sz="2800" b="1" dirty="0">
                <a:latin typeface="TH Sarabun New" pitchFamily="34" charset="-34"/>
                <a:cs typeface="TH Sarabun New" pitchFamily="34" charset="-34"/>
              </a:rPr>
              <a:t>คอมไพเลอร์ (</a:t>
            </a:r>
            <a:r>
              <a:rPr lang="en-US" sz="2800" b="1" dirty="0">
                <a:latin typeface="TH Sarabun New" pitchFamily="34" charset="-34"/>
                <a:cs typeface="TH Sarabun New" pitchFamily="34" charset="-34"/>
              </a:rPr>
              <a:t>Compiler)</a:t>
            </a:r>
            <a:r>
              <a:rPr lang="th-TH" sz="2800" dirty="0">
                <a:latin typeface="TH Sarabun New" pitchFamily="34" charset="-34"/>
                <a:cs typeface="TH Sarabun New" pitchFamily="34" charset="-34"/>
              </a:rPr>
              <a:t>หรืออาจใช้โปรแกรมที่ใช้แปลภาษาระดับสูงให้เป็นภาษาเครื่องอีกประเภท</a:t>
            </a:r>
            <a:endParaRPr lang="en-US" sz="2800" dirty="0">
              <a:cs typeface="TH Sarabun New" pitchFamily="34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850106"/>
          </a:xfrm>
        </p:spPr>
        <p:txBody>
          <a:bodyPr>
            <a:normAutofit/>
          </a:bodyPr>
          <a:lstStyle/>
          <a:p>
            <a:r>
              <a:rPr lang="th-TH" sz="4000" dirty="0">
                <a:effectLst/>
                <a:latin typeface="TH Sarabun New" pitchFamily="34" charset="-34"/>
                <a:cs typeface="TH Sarabun New" pitchFamily="34" charset="-34"/>
              </a:rPr>
              <a:t>1.</a:t>
            </a:r>
            <a:r>
              <a:rPr lang="en-US" sz="4000" dirty="0">
                <a:effectLst/>
                <a:latin typeface="TH Sarabun New" pitchFamily="34" charset="-34"/>
                <a:cs typeface="TH Sarabun New" pitchFamily="34" charset="-34"/>
              </a:rPr>
              <a:t>3</a:t>
            </a:r>
            <a:r>
              <a:rPr lang="th-TH" sz="4000" dirty="0">
                <a:effectLst/>
                <a:latin typeface="TH Sarabun New" pitchFamily="34" charset="-34"/>
                <a:cs typeface="TH Sarabun New" pitchFamily="34" charset="-34"/>
              </a:rPr>
              <a:t> ภาษาระดับสูง  (</a:t>
            </a:r>
            <a:r>
              <a:rPr lang="en-US" sz="4000" dirty="0">
                <a:effectLst/>
                <a:latin typeface="TH Sarabun New" pitchFamily="34" charset="-34"/>
                <a:cs typeface="TH Sarabun New" pitchFamily="34" charset="-34"/>
              </a:rPr>
              <a:t>High - Level Language)</a:t>
            </a:r>
            <a:endParaRPr lang="en-US" sz="4000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00187125-04B8-C1B3-874F-BB2581000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2569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4279206"/>
          </a:xfrm>
        </p:spPr>
        <p:txBody>
          <a:bodyPr>
            <a:normAutofit/>
          </a:bodyPr>
          <a:lstStyle/>
          <a:p>
            <a:pPr marL="109728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1)  ภาษา</a:t>
            </a:r>
            <a:r>
              <a:rPr lang="th-TH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ฟอร์แท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รน (</a:t>
            </a:r>
            <a:r>
              <a:rPr lang="en-US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FORmula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TRANstation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: FORTRAN)</a:t>
            </a:r>
            <a:endParaRPr lang="th-TH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109728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2)  ภาษาโคบอล (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Common Business Oriented Language : COBOL)</a:t>
            </a:r>
            <a:endParaRPr lang="th-TH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109728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3)  ภาษาเบสิก (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Beginner’s All – purpose Symbolic Instruction Code : BASIC)</a:t>
            </a:r>
            <a:endParaRPr lang="th-TH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109728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4) ภาษาปาสคาล (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Pascal)</a:t>
            </a:r>
            <a:endParaRPr lang="th-TH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109728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5)  ภาษาซีและซีพลัสพลัส (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C++)</a:t>
            </a:r>
            <a:endParaRPr lang="th-TH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109728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6)  ภาษาวิชวลเบสิก (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Visual Basic)</a:t>
            </a:r>
            <a:endParaRPr lang="th-TH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109728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8)  ภาษาจาวา (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Java)</a:t>
            </a: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251520" y="88626"/>
            <a:ext cx="8229600" cy="1143000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h-TH" sz="4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ตัวอย่างภาษาระดับสูง</a:t>
            </a:r>
            <a:endParaRPr lang="en-US" sz="4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D2273B65-D7DC-3CEA-50DA-F78BF7814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4121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thaiDist">
              <a:buNone/>
            </a:pPr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2800" dirty="0">
                <a:latin typeface="TH Sarabun New" pitchFamily="34" charset="-34"/>
                <a:cs typeface="TH Sarabun New" pitchFamily="34" charset="-34"/>
              </a:rPr>
              <a:t>โดยภาษาฟอร</a:t>
            </a:r>
            <a:r>
              <a:rPr lang="th-TH" sz="2800" dirty="0" err="1">
                <a:latin typeface="TH Sarabun New" pitchFamily="34" charset="-34"/>
                <a:cs typeface="TH Sarabun New" pitchFamily="34" charset="-34"/>
              </a:rPr>
              <a:t>์แ</a:t>
            </a:r>
            <a:r>
              <a:rPr lang="th-TH" sz="2800" dirty="0">
                <a:latin typeface="TH Sarabun New" pitchFamily="34" charset="-34"/>
                <a:cs typeface="TH Sarabun New" pitchFamily="34" charset="-34"/>
              </a:rPr>
              <a:t>ทน เป็นภาษาระดับสูงที่เก่าแก่ที่สุด ได้รับการคิดค้นขึ้นเป็นครั้งแรก ราว พ.ศ. 2497 โดยบริษัท ไอบีเอ็ม เป็นภาษาที่เหมาะสำหรับงานที่ต้องการการคำนวณ เช่น งานทางด้านวิทยาศาสตร์ วิศวกรรมศาสตร์ และงานวิจัยต่าง ๆ เนื่องจากแนวคิดในการเขียนโปรแกรมในระยะหลังนี้เปลี่ยนมานิยมการเขียน โปรแกรมแบบโครงสร้างมากขึ้น ลักษณะของคำสั่งภาษา</a:t>
            </a:r>
            <a:r>
              <a:rPr lang="th-TH" sz="2800" dirty="0" err="1">
                <a:latin typeface="TH Sarabun New" pitchFamily="34" charset="-34"/>
                <a:cs typeface="TH Sarabun New" pitchFamily="34" charset="-34"/>
              </a:rPr>
              <a:t>ฟอร์แท</a:t>
            </a:r>
            <a:r>
              <a:rPr lang="th-TH" sz="2800" dirty="0">
                <a:latin typeface="TH Sarabun New" pitchFamily="34" charset="-34"/>
                <a:cs typeface="TH Sarabun New" pitchFamily="34" charset="-34"/>
              </a:rPr>
              <a:t>รนแบบเดิมไม่เอื้ออำนวยที่จะให้เขียนได้ จึงมีการปรับปรุงโครงสร้างของภาษา</a:t>
            </a:r>
            <a:r>
              <a:rPr lang="th-TH" sz="2800" dirty="0" err="1">
                <a:latin typeface="TH Sarabun New" pitchFamily="34" charset="-34"/>
                <a:cs typeface="TH Sarabun New" pitchFamily="34" charset="-34"/>
              </a:rPr>
              <a:t>ฟอร์แท</a:t>
            </a:r>
            <a:r>
              <a:rPr lang="th-TH" sz="2800" dirty="0">
                <a:latin typeface="TH Sarabun New" pitchFamily="34" charset="-34"/>
                <a:cs typeface="TH Sarabun New" pitchFamily="34" charset="-34"/>
              </a:rPr>
              <a:t>รนให้สามารถเขียนโปรแกรมแบบโครง สร้างขึ้นมาได้ในปี พ.ศ. 2509 เรียกว่า </a:t>
            </a:r>
            <a:r>
              <a:rPr lang="en-US" sz="2800" dirty="0">
                <a:latin typeface="TH Sarabun New" pitchFamily="34" charset="-34"/>
                <a:cs typeface="TH Sarabun New" pitchFamily="34" charset="-34"/>
              </a:rPr>
              <a:t>FORTRAN 66 </a:t>
            </a:r>
            <a:r>
              <a:rPr lang="th-TH" sz="2800" dirty="0">
                <a:latin typeface="TH Sarabun New" pitchFamily="34" charset="-34"/>
                <a:cs typeface="TH Sarabun New" pitchFamily="34" charset="-34"/>
              </a:rPr>
              <a:t>และในปี พ.ศ. 2520 สถาบันมาตรฐานแห่งชาติของสหรัฐอเมริกา (</a:t>
            </a:r>
            <a:r>
              <a:rPr lang="en-US" sz="2800" dirty="0">
                <a:latin typeface="TH Sarabun New" pitchFamily="34" charset="-34"/>
                <a:cs typeface="TH Sarabun New" pitchFamily="34" charset="-34"/>
              </a:rPr>
              <a:t>American National Standard Institute </a:t>
            </a:r>
            <a:r>
              <a:rPr lang="th-TH" sz="2800" dirty="0">
                <a:latin typeface="TH Sarabun New" pitchFamily="34" charset="-34"/>
                <a:cs typeface="TH Sarabun New" pitchFamily="34" charset="-34"/>
              </a:rPr>
              <a:t>หรือ </a:t>
            </a:r>
            <a:r>
              <a:rPr lang="en-US" sz="2800" dirty="0">
                <a:latin typeface="TH Sarabun New" pitchFamily="34" charset="-34"/>
                <a:cs typeface="TH Sarabun New" pitchFamily="34" charset="-34"/>
              </a:rPr>
              <a:t>ANSI) </a:t>
            </a:r>
            <a:r>
              <a:rPr lang="th-TH" sz="2800" dirty="0">
                <a:latin typeface="TH Sarabun New" pitchFamily="34" charset="-34"/>
                <a:cs typeface="TH Sarabun New" pitchFamily="34" charset="-34"/>
              </a:rPr>
              <a:t>ได้ปรับปรุง </a:t>
            </a:r>
            <a:r>
              <a:rPr lang="en-US" sz="2800" dirty="0">
                <a:latin typeface="TH Sarabun New" pitchFamily="34" charset="-34"/>
                <a:cs typeface="TH Sarabun New" pitchFamily="34" charset="-34"/>
              </a:rPr>
              <a:t>FORTRAN 66 </a:t>
            </a:r>
            <a:r>
              <a:rPr lang="th-TH" sz="2800" dirty="0">
                <a:latin typeface="TH Sarabun New" pitchFamily="34" charset="-34"/>
                <a:cs typeface="TH Sarabun New" pitchFamily="34" charset="-34"/>
              </a:rPr>
              <a:t>และยอมรับให้เป็นภาษา</a:t>
            </a:r>
            <a:r>
              <a:rPr lang="th-TH" sz="2800" dirty="0" err="1">
                <a:latin typeface="TH Sarabun New" pitchFamily="34" charset="-34"/>
                <a:cs typeface="TH Sarabun New" pitchFamily="34" charset="-34"/>
              </a:rPr>
              <a:t>ฟอร์แท</a:t>
            </a:r>
            <a:r>
              <a:rPr lang="th-TH" sz="2800" dirty="0">
                <a:latin typeface="TH Sarabun New" pitchFamily="34" charset="-34"/>
                <a:cs typeface="TH Sarabun New" pitchFamily="34" charset="-34"/>
              </a:rPr>
              <a:t>รนที่เป็นมาตรฐาน เรียกว่า </a:t>
            </a:r>
            <a:r>
              <a:rPr lang="en-US" sz="2800" dirty="0">
                <a:latin typeface="TH Sarabun New" pitchFamily="34" charset="-34"/>
                <a:cs typeface="TH Sarabun New" pitchFamily="34" charset="-34"/>
              </a:rPr>
              <a:t>FORTRAN 77 </a:t>
            </a:r>
            <a:r>
              <a:rPr lang="th-TH" sz="2800" dirty="0">
                <a:latin typeface="TH Sarabun New" pitchFamily="34" charset="-34"/>
                <a:cs typeface="TH Sarabun New" pitchFamily="34" charset="-34"/>
              </a:rPr>
              <a:t>ใช้ได้กับเครื่องคอมพิวเตอร์ที่มีตัวแปลภาษานี้</a:t>
            </a:r>
            <a:endParaRPr lang="en-US" sz="2800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600" dirty="0">
                <a:effectLst/>
                <a:latin typeface="TH Sarabun New" pitchFamily="34" charset="-34"/>
                <a:cs typeface="TH Sarabun New" pitchFamily="34" charset="-34"/>
              </a:rPr>
              <a:t>1.</a:t>
            </a:r>
            <a:r>
              <a:rPr lang="en-US" sz="3600" dirty="0">
                <a:effectLst/>
                <a:latin typeface="TH Sarabun New" pitchFamily="34" charset="-34"/>
                <a:cs typeface="TH Sarabun New" pitchFamily="34" charset="-34"/>
              </a:rPr>
              <a:t>3</a:t>
            </a:r>
            <a:r>
              <a:rPr lang="th-TH" sz="3600" dirty="0">
                <a:effectLst/>
                <a:latin typeface="TH Sarabun New" pitchFamily="34" charset="-34"/>
                <a:cs typeface="TH Sarabun New" pitchFamily="34" charset="-34"/>
              </a:rPr>
              <a:t>.1 ภาษาฟอร</a:t>
            </a:r>
            <a:r>
              <a:rPr lang="th-TH" sz="3600" dirty="0" err="1">
                <a:effectLst/>
                <a:latin typeface="TH Sarabun New" pitchFamily="34" charset="-34"/>
                <a:cs typeface="TH Sarabun New" pitchFamily="34" charset="-34"/>
              </a:rPr>
              <a:t>์แท</a:t>
            </a:r>
            <a:r>
              <a:rPr lang="th-TH" sz="3600" dirty="0">
                <a:effectLst/>
                <a:latin typeface="TH Sarabun New" pitchFamily="34" charset="-34"/>
                <a:cs typeface="TH Sarabun New" pitchFamily="34" charset="-34"/>
              </a:rPr>
              <a:t>รน</a:t>
            </a:r>
            <a:r>
              <a:rPr lang="en-US" sz="3600" dirty="0">
                <a:effectLst/>
                <a:latin typeface="TH Sarabun New" pitchFamily="34" charset="-34"/>
                <a:cs typeface="TH Sarabun New" pitchFamily="34" charset="-34"/>
              </a:rPr>
              <a:t> </a:t>
            </a:r>
            <a:br>
              <a:rPr lang="en-US" sz="3600" dirty="0">
                <a:effectLst/>
                <a:latin typeface="TH Sarabun New" pitchFamily="34" charset="-34"/>
                <a:cs typeface="TH Sarabun New" pitchFamily="34" charset="-34"/>
              </a:rPr>
            </a:br>
            <a:r>
              <a:rPr lang="en-US" sz="3600" dirty="0">
                <a:effectLst/>
                <a:latin typeface="TH Sarabun New" pitchFamily="34" charset="-34"/>
                <a:cs typeface="TH Sarabun New" pitchFamily="34" charset="-34"/>
              </a:rPr>
              <a:t>  </a:t>
            </a:r>
            <a:r>
              <a:rPr lang="th-TH" sz="3600" dirty="0">
                <a:effectLst/>
                <a:latin typeface="TH Sarabun New" pitchFamily="34" charset="-34"/>
                <a:cs typeface="TH Sarabun New" pitchFamily="34" charset="-34"/>
              </a:rPr>
              <a:t> (</a:t>
            </a:r>
            <a:r>
              <a:rPr lang="en-US" sz="3600" dirty="0" err="1">
                <a:effectLst/>
                <a:latin typeface="TH Sarabun New" pitchFamily="34" charset="-34"/>
                <a:cs typeface="TH Sarabun New" pitchFamily="34" charset="-34"/>
              </a:rPr>
              <a:t>FORmula</a:t>
            </a:r>
            <a:r>
              <a:rPr lang="en-US" sz="3600" dirty="0">
                <a:effectLst/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en-US" sz="3600" dirty="0" err="1">
                <a:effectLst/>
                <a:latin typeface="TH Sarabun New" pitchFamily="34" charset="-34"/>
                <a:cs typeface="TH Sarabun New" pitchFamily="34" charset="-34"/>
              </a:rPr>
              <a:t>TRANstation</a:t>
            </a:r>
            <a:r>
              <a:rPr lang="en-US" sz="3600" dirty="0">
                <a:effectLst/>
                <a:latin typeface="TH Sarabun New" pitchFamily="34" charset="-34"/>
                <a:cs typeface="TH Sarabun New" pitchFamily="34" charset="-34"/>
              </a:rPr>
              <a:t> : FORTRAN)</a:t>
            </a:r>
            <a:endParaRPr lang="en-US" sz="3600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E4077579-62C8-F1E7-B655-5DF144BCF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0771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29BB19-845A-4A24-8F2A-B127C83B46DD}"/>
              </a:ext>
            </a:extLst>
          </p:cNvPr>
          <p:cNvSpPr txBox="1"/>
          <p:nvPr/>
        </p:nvSpPr>
        <p:spPr>
          <a:xfrm>
            <a:off x="1621406" y="5528236"/>
            <a:ext cx="71862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1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ภาพที่</a:t>
            </a:r>
            <a:r>
              <a:rPr lang="en-US" sz="1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</a:t>
            </a:r>
            <a:r>
              <a:rPr lang="en-US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1.3 </a:t>
            </a:r>
            <a:r>
              <a:rPr lang="th-TH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ตัวอย่างโปรแกรม</a:t>
            </a:r>
            <a:r>
              <a:rPr lang="th-TH" sz="1400" dirty="0">
                <a:effectLst/>
                <a:latin typeface="TH Sarabun New" pitchFamily="34" charset="-34"/>
                <a:cs typeface="TH Sarabun New" pitchFamily="34" charset="-34"/>
              </a:rPr>
              <a:t> ภาษา</a:t>
            </a:r>
            <a:r>
              <a:rPr lang="th-TH" sz="1400" dirty="0" err="1">
                <a:effectLst/>
                <a:latin typeface="TH Sarabun New" pitchFamily="34" charset="-34"/>
                <a:cs typeface="TH Sarabun New" pitchFamily="34" charset="-34"/>
              </a:rPr>
              <a:t>ฟอร์แท</a:t>
            </a:r>
            <a:r>
              <a:rPr lang="th-TH" sz="1400" dirty="0">
                <a:effectLst/>
                <a:latin typeface="TH Sarabun New" pitchFamily="34" charset="-34"/>
                <a:cs typeface="TH Sarabun New" pitchFamily="34" charset="-34"/>
              </a:rPr>
              <a:t>รน</a:t>
            </a:r>
            <a:r>
              <a:rPr lang="en-US" sz="1400" dirty="0">
                <a:effectLst/>
                <a:latin typeface="TH Sarabun New" pitchFamily="34" charset="-34"/>
                <a:cs typeface="TH Sarabun New" pitchFamily="34" charset="-34"/>
              </a:rPr>
              <a:t>   </a:t>
            </a:r>
            <a:r>
              <a:rPr lang="th-TH" sz="1400" dirty="0">
                <a:effectLst/>
                <a:latin typeface="TH Sarabun New" pitchFamily="34" charset="-34"/>
                <a:cs typeface="TH Sarabun New" pitchFamily="34" charset="-34"/>
              </a:rPr>
              <a:t> (</a:t>
            </a:r>
            <a:r>
              <a:rPr lang="en-US" sz="1400" dirty="0" err="1">
                <a:effectLst/>
                <a:latin typeface="TH Sarabun New" pitchFamily="34" charset="-34"/>
                <a:cs typeface="TH Sarabun New" pitchFamily="34" charset="-34"/>
              </a:rPr>
              <a:t>FORmula</a:t>
            </a:r>
            <a:r>
              <a:rPr lang="en-US" sz="1400" dirty="0">
                <a:effectLst/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en-US" sz="1400" dirty="0" err="1">
                <a:effectLst/>
                <a:latin typeface="TH Sarabun New" pitchFamily="34" charset="-34"/>
                <a:cs typeface="TH Sarabun New" pitchFamily="34" charset="-34"/>
              </a:rPr>
              <a:t>TRANstation</a:t>
            </a:r>
            <a:r>
              <a:rPr lang="en-US" sz="1400" dirty="0">
                <a:effectLst/>
                <a:latin typeface="TH Sarabun New" pitchFamily="34" charset="-34"/>
                <a:cs typeface="TH Sarabun New" pitchFamily="34" charset="-34"/>
              </a:rPr>
              <a:t> : FORTRAN)</a:t>
            </a:r>
            <a:endParaRPr lang="en-US" sz="1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3074" name="Picture 2" descr="ภาษาฟอร์แทรน (fortran language) – machineguyguy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04475"/>
            <a:ext cx="7020905" cy="5212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2745771" y="5889174"/>
            <a:ext cx="57606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dirty="0">
                <a:latin typeface="TH Sarabun New" pitchFamily="34" charset="-34"/>
                <a:cs typeface="TH Sarabun New" pitchFamily="34" charset="-34"/>
              </a:rPr>
              <a:t>ที่มาภาพ :</a:t>
            </a:r>
            <a:r>
              <a:rPr lang="en-US" sz="1400" dirty="0">
                <a:latin typeface="TH Sarabun New" pitchFamily="34" charset="-34"/>
                <a:cs typeface="TH Sarabun New" pitchFamily="34" charset="-34"/>
              </a:rPr>
              <a:t>machineguyguyblog.wordpress.com/2015/02/18/</a:t>
            </a:r>
            <a:r>
              <a:rPr lang="th-TH" sz="1400" dirty="0">
                <a:latin typeface="TH Sarabun New" pitchFamily="34" charset="-34"/>
                <a:cs typeface="TH Sarabun New" pitchFamily="34" charset="-34"/>
              </a:rPr>
              <a:t>ภาษา</a:t>
            </a:r>
            <a:r>
              <a:rPr lang="th-TH" sz="1400" dirty="0" err="1">
                <a:latin typeface="TH Sarabun New" pitchFamily="34" charset="-34"/>
                <a:cs typeface="TH Sarabun New" pitchFamily="34" charset="-34"/>
              </a:rPr>
              <a:t>ฟอร์แท</a:t>
            </a:r>
            <a:r>
              <a:rPr lang="th-TH" sz="1400" dirty="0">
                <a:latin typeface="TH Sarabun New" pitchFamily="34" charset="-34"/>
                <a:cs typeface="TH Sarabun New" pitchFamily="34" charset="-34"/>
              </a:rPr>
              <a:t>รน-</a:t>
            </a:r>
            <a:r>
              <a:rPr lang="en-US" sz="1400" dirty="0" err="1">
                <a:latin typeface="TH Sarabun New" pitchFamily="34" charset="-34"/>
                <a:cs typeface="TH Sarabun New" pitchFamily="34" charset="-34"/>
              </a:rPr>
              <a:t>fortran</a:t>
            </a:r>
            <a:r>
              <a:rPr lang="en-US" sz="1400" dirty="0">
                <a:latin typeface="TH Sarabun New" pitchFamily="34" charset="-34"/>
                <a:cs typeface="TH Sarabun New" pitchFamily="34" charset="-34"/>
              </a:rPr>
              <a:t>-language/</a:t>
            </a:r>
          </a:p>
        </p:txBody>
      </p:sp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id="{0D22AEA4-46B6-0C4F-832B-F3507231B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4441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731442"/>
          </a:xfrm>
        </p:spPr>
        <p:txBody>
          <a:bodyPr vert="horz">
            <a:normAutofit/>
          </a:bodyPr>
          <a:lstStyle/>
          <a:p>
            <a:pPr marL="109728" indent="0" algn="thaiDist">
              <a:buNone/>
            </a:pPr>
            <a:r>
              <a:rPr lang="th-TH" sz="2800" dirty="0">
                <a:latin typeface="TH Sarabun New" pitchFamily="34" charset="-34"/>
                <a:cs typeface="TH Sarabun New" pitchFamily="34" charset="-34"/>
              </a:rPr>
              <a:t> </a:t>
            </a:r>
            <a:br>
              <a:rPr lang="en-US" sz="2800" dirty="0">
                <a:latin typeface="TH Sarabun New" pitchFamily="34" charset="-34"/>
                <a:cs typeface="TH Sarabun New" pitchFamily="34" charset="-34"/>
              </a:rPr>
            </a:br>
            <a:r>
              <a:rPr lang="th-TH" sz="2800" dirty="0">
                <a:latin typeface="TH Sarabun New" pitchFamily="34" charset="-34"/>
                <a:cs typeface="TH Sarabun New" pitchFamily="34" charset="-34"/>
              </a:rPr>
              <a:t>	เป็น ภาษาที่พัฒนาขึ้นในราว พ.ศ. 2502  ต่อมาได้รับการปรับปรุงจากคณะกรรมการซึ่งเป็นตัวแทนของหน่วยงานธุรกิจและ รัฐบาลของสหรัฐอเมริกา เป็นภาษาโคบอลมาตรฐานในปี พ.ศ. 2517 เป็นภาษาที่เหมาะสมสำหรับงานด้านธุรกิจ เครื่องคอมพิวเตอร์ขนาดใหญ่ส่วนมากมีโปรแกรมแปลภาษาโคบอล</a:t>
            </a:r>
            <a:endParaRPr lang="en-US" sz="2800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6982" y="476672"/>
            <a:ext cx="8686800" cy="1097280"/>
          </a:xfrm>
        </p:spPr>
        <p:txBody>
          <a:bodyPr>
            <a:noAutofit/>
          </a:bodyPr>
          <a:lstStyle/>
          <a:p>
            <a:r>
              <a:rPr lang="th-TH" sz="4000" dirty="0">
                <a:latin typeface="TH Sarabun New" pitchFamily="34" charset="-34"/>
                <a:cs typeface="TH Sarabun New" pitchFamily="34" charset="-34"/>
              </a:rPr>
              <a:t>1.3.2  ภาษาโคบอล </a:t>
            </a:r>
            <a:br>
              <a:rPr lang="th-TH" sz="4000" dirty="0">
                <a:latin typeface="TH Sarabun New" pitchFamily="34" charset="-34"/>
                <a:cs typeface="TH Sarabun New" pitchFamily="34" charset="-34"/>
              </a:rPr>
            </a:br>
            <a:r>
              <a:rPr lang="th-TH" sz="4000" dirty="0">
                <a:latin typeface="TH Sarabun New" pitchFamily="34" charset="-34"/>
                <a:cs typeface="TH Sarabun New" pitchFamily="34" charset="-34"/>
              </a:rPr>
              <a:t>(</a:t>
            </a:r>
            <a:r>
              <a:rPr lang="en-US" sz="4000" dirty="0">
                <a:latin typeface="TH Sarabun New" pitchFamily="34" charset="-34"/>
                <a:cs typeface="TH Sarabun New" pitchFamily="34" charset="-34"/>
              </a:rPr>
              <a:t>Common Business Oriented Language : COBOL)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C4F71C78-4C52-1500-D288-DFB62C18E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0447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FEAAC6-04C5-402A-A517-2086ED7AD362}"/>
              </a:ext>
            </a:extLst>
          </p:cNvPr>
          <p:cNvSpPr txBox="1"/>
          <p:nvPr/>
        </p:nvSpPr>
        <p:spPr>
          <a:xfrm>
            <a:off x="1403648" y="5670516"/>
            <a:ext cx="6922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1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ภาพที่</a:t>
            </a:r>
            <a:r>
              <a:rPr lang="en-US" sz="1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</a:t>
            </a:r>
            <a:r>
              <a:rPr lang="en-US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1.4 </a:t>
            </a:r>
            <a:r>
              <a:rPr lang="th-TH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ตัวอย่างโปรแกรม</a:t>
            </a:r>
            <a:r>
              <a:rPr lang="th-TH" sz="1400" dirty="0">
                <a:effectLst/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1400" dirty="0">
                <a:latin typeface="TH Sarabun New" pitchFamily="34" charset="-34"/>
                <a:cs typeface="TH Sarabun New" pitchFamily="34" charset="-34"/>
              </a:rPr>
              <a:t>ภาษาโคบอล (</a:t>
            </a:r>
            <a:r>
              <a:rPr lang="en-US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Common Business Oriented Language : COBOL)</a:t>
            </a:r>
          </a:p>
        </p:txBody>
      </p:sp>
      <p:pic>
        <p:nvPicPr>
          <p:cNvPr id="4098" name="Picture 2" descr="https://i1.wp.com/server.thaigoodview.com/library/contest2553/type2/tech04/44/co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29" y="836712"/>
            <a:ext cx="783419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2411760" y="5951425"/>
            <a:ext cx="57606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dirty="0">
                <a:latin typeface="TH Sarabun New" pitchFamily="34" charset="-34"/>
                <a:cs typeface="TH Sarabun New" pitchFamily="34" charset="-34"/>
              </a:rPr>
              <a:t>ที่มาภาพ :</a:t>
            </a:r>
            <a:r>
              <a:rPr lang="en-US" sz="1400" dirty="0">
                <a:latin typeface="TH Sarabun New" pitchFamily="34" charset="-34"/>
                <a:cs typeface="TH Sarabun New" pitchFamily="34" charset="-34"/>
              </a:rPr>
              <a:t> machineguyguyblog.wordpress.com/2015/02/18/</a:t>
            </a:r>
            <a:r>
              <a:rPr lang="th-TH" sz="1400" dirty="0">
                <a:latin typeface="TH Sarabun New" pitchFamily="34" charset="-34"/>
                <a:cs typeface="TH Sarabun New" pitchFamily="34" charset="-34"/>
              </a:rPr>
              <a:t>ภาษาโคบอล-</a:t>
            </a:r>
            <a:r>
              <a:rPr lang="en-US" sz="1400" dirty="0" err="1">
                <a:latin typeface="TH Sarabun New" pitchFamily="34" charset="-34"/>
                <a:cs typeface="TH Sarabun New" pitchFamily="34" charset="-34"/>
              </a:rPr>
              <a:t>cobal</a:t>
            </a:r>
            <a:r>
              <a:rPr lang="en-US" sz="1400" dirty="0">
                <a:latin typeface="TH Sarabun New" pitchFamily="34" charset="-34"/>
                <a:cs typeface="TH Sarabun New" pitchFamily="34" charset="-34"/>
              </a:rPr>
              <a:t>/</a:t>
            </a:r>
          </a:p>
        </p:txBody>
      </p:sp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id="{A70FC65D-CFB2-F932-CF1F-44DAA567B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8902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455994" y="1700808"/>
            <a:ext cx="8229600" cy="4525963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en-US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เป็น ภาษาที่ได้รับการคิดขึ้นเป็นครั้งแรกที่วิทยาลัย</a:t>
            </a:r>
            <a:r>
              <a:rPr lang="th-TH" sz="28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ดาร์ทมัธ</a:t>
            </a:r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(</a:t>
            </a:r>
            <a:r>
              <a:rPr lang="en-US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Dartmouth College) </a:t>
            </a:r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และเผยแพร่เป็นทางการในปี พ.ศ. 2508ภาษาเบสิกเป็นภาษาที่สร้างขึ้นโดยมีจุดประสงค์เพื่อใช้สอนเพื่อใช้สอน เขียนโปรแกรมแทนภาษาคอมพิวเตอร์ภาษาอื่น เช่น ภาษาฟอร</a:t>
            </a:r>
            <a:r>
              <a:rPr lang="th-TH" sz="28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์แท</a:t>
            </a:r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รน ซึ่งมีขนาดใหญ่และต้องใช้หน่วยความจำสูงในการทำงาน ซึ่งไม่เหมาะกับเครื่องคอมพิวเตอร์ในสมัยนั้น ภาษาเบสิกเป็นภาษาที่มีขนาดเล็ก เป็นตัวแปลภาษาชนิดที่เรียกว่าอินเทอร</a:t>
            </a:r>
            <a:r>
              <a:rPr lang="th-TH" sz="28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์พ</a:t>
            </a:r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รี</a:t>
            </a:r>
            <a:r>
              <a:rPr lang="th-TH" sz="28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เต</a:t>
            </a:r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อร์</a:t>
            </a:r>
            <a:r>
              <a:rPr lang="en-US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นอก จากนี้    ภาษาเบสิกเป็นภาษาที่ง่ายต่อการเขียน    ซึ่งผู้เขียนจะสามารถนำไปประยุกต์กับการแก้ปัญหาต่าง ๆ ได้ทุกสาขาวิชา    ผู้ที่เพิ่งฝึกเขียนโปรแกรมใหม่ ๆ หรือผู้ที่ไม่ใช่นักเขียนโปรแกรมมืออาชีพ แต่เป็นเพียงวิศวกรหรือนักวิจัย จะสามารถหัดเขียนโปรแกรมภาษาเบสิกได้ในเวลาไม่นานนัก ปกติภาษาเบสิกส่วนใหญ่ใช้กับไมโครคอมพิวเตอร์</a:t>
            </a:r>
            <a:endParaRPr lang="en-US" sz="2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8A1E07-D627-4D94-A19C-94E9C09956C2}"/>
              </a:ext>
            </a:extLst>
          </p:cNvPr>
          <p:cNvSpPr txBox="1"/>
          <p:nvPr/>
        </p:nvSpPr>
        <p:spPr>
          <a:xfrm>
            <a:off x="455994" y="158558"/>
            <a:ext cx="836447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en-US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1.3.3</a:t>
            </a:r>
            <a:r>
              <a:rPr 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ภาษาเบสิก </a:t>
            </a:r>
            <a:endParaRPr lang="en-US" sz="3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Beginner’s All – purpose Symbolic Instruction Code : BASIC)</a:t>
            </a: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BDC057E8-414C-3516-CE49-8B6954A7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0618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h-TH" sz="4400" dirty="0">
                <a:latin typeface="TH Sarabun New" panose="020B0500040200020003" pitchFamily="34" charset="-34"/>
                <a:cs typeface="TH Sarabun New"/>
              </a:rPr>
              <a:t>หัวข้อเนื้อหา</a:t>
            </a:r>
            <a:endParaRPr lang="en-US" sz="4400" dirty="0">
              <a:latin typeface="TH Sarabun New" panose="020B0500040200020003" pitchFamily="34" charset="-34"/>
              <a:cs typeface="TH Sarabun New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1A92F1-CBB8-47DC-A05D-CB0F49CFB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653086"/>
              </p:ext>
            </p:extLst>
          </p:nvPr>
        </p:nvGraphicFramePr>
        <p:xfrm>
          <a:off x="940650" y="1520353"/>
          <a:ext cx="7796463" cy="392582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796463">
                  <a:extLst>
                    <a:ext uri="{9D8B030D-6E8A-4147-A177-3AD203B41FA5}">
                      <a16:colId xmlns:a16="http://schemas.microsoft.com/office/drawing/2014/main" val="1806699274"/>
                    </a:ext>
                  </a:extLst>
                </a:gridCol>
              </a:tblGrid>
              <a:tr h="2077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ordia New"/>
                          <a:cs typeface="TH Sarabun New"/>
                        </a:rPr>
                        <a:t>1.0 </a:t>
                      </a:r>
                      <a:r>
                        <a:rPr lang="th-TH" sz="3200" dirty="0">
                          <a:effectLst/>
                          <a:latin typeface="Cordia New"/>
                          <a:cs typeface="TH Sarabun New"/>
                        </a:rPr>
                        <a:t>บทนำ</a:t>
                      </a:r>
                      <a:endParaRPr lang="en-US" sz="3200">
                        <a:effectLst/>
                        <a:latin typeface="Cordia New"/>
                        <a:ea typeface="Calibri" panose="020F0502020204030204" pitchFamily="34" charset="0"/>
                        <a:cs typeface="TH Sarabun New"/>
                      </a:endParaRPr>
                    </a:p>
                  </a:txBody>
                  <a:tcPr marL="58067" marR="58067" marT="0" marB="0"/>
                </a:tc>
                <a:extLst>
                  <a:ext uri="{0D108BD9-81ED-4DB2-BD59-A6C34878D82A}">
                    <a16:rowId xmlns:a16="http://schemas.microsoft.com/office/drawing/2014/main" val="181242065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ordia New"/>
                          <a:cs typeface="TH Sarabun New"/>
                        </a:rPr>
                        <a:t>1.1 </a:t>
                      </a:r>
                      <a:r>
                        <a:rPr lang="th-TH" sz="3200" dirty="0">
                          <a:effectLst/>
                          <a:latin typeface="Cordia New"/>
                          <a:cs typeface="TH Sarabun New"/>
                        </a:rPr>
                        <a:t>ภาษาคอมพิวเตอร์</a:t>
                      </a:r>
                    </a:p>
                  </a:txBody>
                  <a:tcPr marL="58067" marR="58067" marT="0" marB="0"/>
                </a:tc>
                <a:extLst>
                  <a:ext uri="{0D108BD9-81ED-4DB2-BD59-A6C34878D82A}">
                    <a16:rowId xmlns:a16="http://schemas.microsoft.com/office/drawing/2014/main" val="80815690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Cordia New"/>
                          <a:cs typeface="TH Sarabun New"/>
                        </a:rPr>
                        <a:t>1.3 ภาษาระดับสูง</a:t>
                      </a:r>
                      <a:r>
                        <a:rPr lang="en-US" sz="3200" dirty="0">
                          <a:effectLst/>
                          <a:latin typeface="Cordia New"/>
                          <a:cs typeface="TH Sarabun New"/>
                        </a:rPr>
                        <a:t>  </a:t>
                      </a:r>
                      <a:r>
                        <a:rPr lang="th-TH" sz="3200" dirty="0">
                          <a:effectLst/>
                          <a:latin typeface="Cordia New"/>
                          <a:cs typeface="TH Sarabun New"/>
                        </a:rPr>
                        <a:t>(</a:t>
                      </a:r>
                      <a:r>
                        <a:rPr lang="en-US" sz="3200" dirty="0">
                          <a:effectLst/>
                          <a:latin typeface="Cordia New"/>
                          <a:cs typeface="TH Sarabun New"/>
                        </a:rPr>
                        <a:t>High - Level Language)</a:t>
                      </a:r>
                      <a:endParaRPr lang="en-US" sz="3200">
                        <a:effectLst/>
                        <a:latin typeface="Cordia New"/>
                        <a:ea typeface="Calibri" panose="020F0502020204030204" pitchFamily="34" charset="0"/>
                        <a:cs typeface="TH Sarabun New"/>
                      </a:endParaRPr>
                    </a:p>
                  </a:txBody>
                  <a:tcPr marL="58067" marR="58067" marT="0" marB="0"/>
                </a:tc>
                <a:extLst>
                  <a:ext uri="{0D108BD9-81ED-4DB2-BD59-A6C34878D82A}">
                    <a16:rowId xmlns:a16="http://schemas.microsoft.com/office/drawing/2014/main" val="167258470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ordia New"/>
                          <a:cs typeface="TH Sarabun New"/>
                        </a:rPr>
                        <a:t>1.4 </a:t>
                      </a:r>
                      <a:r>
                        <a:rPr lang="th-TH" sz="3200" dirty="0">
                          <a:effectLst/>
                          <a:latin typeface="Cordia New"/>
                          <a:cs typeface="TH Sarabun New"/>
                        </a:rPr>
                        <a:t>การทำงานของโปรแกรมแปลภาษา</a:t>
                      </a:r>
                      <a:endParaRPr lang="en-US" sz="3200">
                        <a:effectLst/>
                        <a:latin typeface="Cordia New"/>
                        <a:ea typeface="Calibri" panose="020F0502020204030204" pitchFamily="34" charset="0"/>
                        <a:cs typeface="TH Sarabun New"/>
                      </a:endParaRPr>
                    </a:p>
                  </a:txBody>
                  <a:tcPr marL="58067" marR="58067" marT="0" marB="0"/>
                </a:tc>
                <a:extLst>
                  <a:ext uri="{0D108BD9-81ED-4DB2-BD59-A6C34878D82A}">
                    <a16:rowId xmlns:a16="http://schemas.microsoft.com/office/drawing/2014/main" val="3491612211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ordia New"/>
                          <a:cs typeface="TH Sarabun New"/>
                        </a:rPr>
                        <a:t>1.5 </a:t>
                      </a:r>
                      <a:r>
                        <a:rPr lang="th-TH" sz="3200" b="0" i="0" u="none" strike="noStrike" noProof="0" dirty="0">
                          <a:effectLst/>
                        </a:rPr>
                        <a:t>ขั้นตอนในการพัฒนาโปรแกรม</a:t>
                      </a:r>
                      <a:endParaRPr lang="th-TH" sz="3200" dirty="0">
                        <a:effectLst/>
                        <a:latin typeface="Cordia New"/>
                        <a:cs typeface="TH Sarabun New"/>
                      </a:endParaRPr>
                    </a:p>
                  </a:txBody>
                  <a:tcPr marL="58067" marR="58067" marT="0" marB="0"/>
                </a:tc>
                <a:extLst>
                  <a:ext uri="{0D108BD9-81ED-4DB2-BD59-A6C34878D82A}">
                    <a16:rowId xmlns:a16="http://schemas.microsoft.com/office/drawing/2014/main" val="543422064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ordia New"/>
                          <a:cs typeface="TH Sarabun New"/>
                        </a:rPr>
                        <a:t>1.6 </a:t>
                      </a:r>
                      <a:r>
                        <a:rPr lang="th-TH" sz="3200" dirty="0">
                          <a:effectLst/>
                          <a:latin typeface="Cordia New"/>
                          <a:cs typeface="TH Sarabun New"/>
                        </a:rPr>
                        <a:t>คำถามทบทวน</a:t>
                      </a:r>
                      <a:endParaRPr lang="en-US" sz="3200">
                        <a:effectLst/>
                        <a:latin typeface="Cordia New"/>
                        <a:ea typeface="Calibri" panose="020F0502020204030204" pitchFamily="34" charset="0"/>
                        <a:cs typeface="TH Sarabun New"/>
                      </a:endParaRPr>
                    </a:p>
                  </a:txBody>
                  <a:tcPr marL="58067" marR="58067" marT="0" marB="0"/>
                </a:tc>
                <a:extLst>
                  <a:ext uri="{0D108BD9-81ED-4DB2-BD59-A6C34878D82A}">
                    <a16:rowId xmlns:a16="http://schemas.microsoft.com/office/drawing/2014/main" val="3581202857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ordia New"/>
                          <a:cs typeface="TH Sarabun New"/>
                        </a:rPr>
                        <a:t>1.7 </a:t>
                      </a:r>
                      <a:r>
                        <a:rPr lang="th-TH" sz="3200" dirty="0">
                          <a:effectLst/>
                          <a:latin typeface="Cordia New"/>
                          <a:cs typeface="TH Sarabun New"/>
                        </a:rPr>
                        <a:t>สรุป</a:t>
                      </a:r>
                      <a:endParaRPr lang="en-US" sz="3200">
                        <a:effectLst/>
                        <a:latin typeface="Cordia New"/>
                        <a:ea typeface="Calibri" panose="020F0502020204030204" pitchFamily="34" charset="0"/>
                        <a:cs typeface="TH Sarabun New"/>
                      </a:endParaRPr>
                    </a:p>
                  </a:txBody>
                  <a:tcPr marL="58067" marR="58067" marT="0" marB="0"/>
                </a:tc>
                <a:extLst>
                  <a:ext uri="{0D108BD9-81ED-4DB2-BD59-A6C34878D82A}">
                    <a16:rowId xmlns:a16="http://schemas.microsoft.com/office/drawing/2014/main" val="1562630904"/>
                  </a:ext>
                </a:extLst>
              </a:tr>
            </a:tbl>
          </a:graphicData>
        </a:graphic>
      </p:graphicFrame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65A07CA3-B4E9-BDA9-01BD-12F505E5C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549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FABAFA-275D-40A1-A712-9ADFBB283D49}"/>
              </a:ext>
            </a:extLst>
          </p:cNvPr>
          <p:cNvSpPr txBox="1"/>
          <p:nvPr/>
        </p:nvSpPr>
        <p:spPr>
          <a:xfrm>
            <a:off x="2205132" y="5445224"/>
            <a:ext cx="55300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1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ภาพที่</a:t>
            </a:r>
            <a:r>
              <a:rPr lang="en-US" sz="1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</a:t>
            </a:r>
            <a:r>
              <a:rPr lang="en-US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1.5 </a:t>
            </a:r>
            <a:r>
              <a:rPr lang="th-TH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ตัวอย่างโปรแกรม</a:t>
            </a:r>
            <a:r>
              <a:rPr lang="th-TH" sz="1400" dirty="0">
                <a:effectLst/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ภาษาเบสิก (</a:t>
            </a:r>
            <a:r>
              <a:rPr lang="en-US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Beginner’s All – purpose Symbolic Instruction Code : BASIC)</a:t>
            </a:r>
          </a:p>
          <a:p>
            <a:pPr algn="ctr"/>
            <a:endParaRPr lang="en-US" sz="1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5122" name="Picture 2" descr="ผลการค้นหารูปภาพสำหรับ ภาษาเบสิ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8680"/>
            <a:ext cx="6595985" cy="4302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1403648" y="5738851"/>
            <a:ext cx="6540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dirty="0">
                <a:latin typeface="TH Sarabun New" pitchFamily="34" charset="-34"/>
                <a:cs typeface="TH Sarabun New" pitchFamily="34" charset="-34"/>
              </a:rPr>
              <a:t>ที่มาภาพ :</a:t>
            </a:r>
            <a:r>
              <a:rPr lang="en-US" sz="1400" dirty="0">
                <a:latin typeface="TH Sarabun New" pitchFamily="34" charset="-34"/>
                <a:cs typeface="TH Sarabun New" pitchFamily="34" charset="-34"/>
              </a:rPr>
              <a:t> sites.google.com/site/phasakhxmphiwtexr44535/</a:t>
            </a:r>
            <a:r>
              <a:rPr lang="en-US" sz="1400" dirty="0" err="1">
                <a:latin typeface="TH Sarabun New" pitchFamily="34" charset="-34"/>
                <a:cs typeface="TH Sarabun New" pitchFamily="34" charset="-34"/>
              </a:rPr>
              <a:t>radab-khxng-phasa</a:t>
            </a:r>
            <a:r>
              <a:rPr lang="en-US" sz="1400" dirty="0">
                <a:latin typeface="TH Sarabun New" pitchFamily="34" charset="-34"/>
                <a:cs typeface="TH Sarabun New" pitchFamily="34" charset="-34"/>
              </a:rPr>
              <a:t>/3-phasa-radab-sung/3-phasa-besi-k</a:t>
            </a:r>
          </a:p>
        </p:txBody>
      </p:sp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id="{CFB8974E-B566-8EC4-BF4B-77EAC7A8B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1972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323528" y="1930492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เป็นการตั้ง ชื่อตามนักคณิตศาสตร์ชาวฝรั่งเศส ชื่อ </a:t>
            </a:r>
            <a:r>
              <a:rPr lang="th-TH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เบลส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ปาสคาล (</a:t>
            </a:r>
            <a:r>
              <a:rPr lang="en-US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Blaise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Pascal)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ซึ่งเป็นผู้ผลิตเครื่องคิดเลขโดยใช้เฟืองหมุน ภาษาปาสคาลคิดขึ้นในปี พ.ศ. 2514 โดยนิ</a:t>
            </a:r>
            <a:r>
              <a:rPr lang="th-TH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คลอส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เวียซ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en-US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Niklaus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Wirth)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ศาสตราจารย์วิชาคอมพิวเตอร์</a:t>
            </a:r>
            <a:r>
              <a:rPr lang="th-TH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ชาวสวิต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ภาษาปาสคาลได้รับการออกแบบให้ใช้ง่ายและมีโครงสร้างที่ดี จึงเหมาะกับการใช้สอนหลักการเขียนโปรแกรม ปัจจุบันภาษาปาสคาลยังคงได้รับความนิยมใช้ในการเรียนเขียนโปรแกรม คอมพิวเตอร์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323528" y="-2070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1.3.4 </a:t>
            </a:r>
            <a:r>
              <a:rPr lang="th-TH" sz="360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ภาษาปาสคาล </a:t>
            </a:r>
            <a:r>
              <a:rPr lang="en-US" sz="360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360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360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Pascal)</a:t>
            </a:r>
            <a:r>
              <a:rPr lang="th-TH" sz="3600" b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US" sz="3600" b="0" dirty="0"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BA8B0B5A-9B3B-4E22-B278-3C350004D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06186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E064C2-7D45-44D0-897F-ED6FE268CE9A}"/>
              </a:ext>
            </a:extLst>
          </p:cNvPr>
          <p:cNvSpPr txBox="1"/>
          <p:nvPr/>
        </p:nvSpPr>
        <p:spPr>
          <a:xfrm>
            <a:off x="2282312" y="6165304"/>
            <a:ext cx="55300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1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ภาพที่</a:t>
            </a:r>
            <a:r>
              <a:rPr lang="en-US" sz="1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</a:t>
            </a:r>
            <a:r>
              <a:rPr lang="en-US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1.6 </a:t>
            </a:r>
            <a:r>
              <a:rPr lang="th-TH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ตัวอย่างโปรแกรม</a:t>
            </a:r>
            <a:r>
              <a:rPr lang="th-TH" sz="1400" dirty="0">
                <a:effectLst/>
                <a:latin typeface="TH Sarabun New" pitchFamily="34" charset="-34"/>
                <a:cs typeface="TH Sarabun New" pitchFamily="34" charset="-34"/>
              </a:rPr>
              <a:t> ภาษาปาสคาล </a:t>
            </a:r>
            <a:r>
              <a:rPr lang="en-US" sz="140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140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140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Pascal)</a:t>
            </a:r>
            <a:endParaRPr lang="en-US" sz="1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737" y="1484784"/>
            <a:ext cx="6163622" cy="3519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id="{82E4F440-CDAF-2A6C-ADA6-86B69C53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22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98367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457200" y="875272"/>
            <a:ext cx="8229600" cy="4525963"/>
          </a:xfrm>
        </p:spPr>
        <p:txBody>
          <a:bodyPr vert="horz">
            <a:noAutofit/>
          </a:bodyPr>
          <a:lstStyle/>
          <a:p>
            <a:pPr marL="109728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ภาษา ซีเป็นภาษาที่พัฒนาจากห้องปฏิบัติการเบลล์ของบริษัทเอทีแอนด์ทีในปี พ.ศ. 2515 หลังจากที่พัฒนาขึ้นได้ไม่นาน ภาษาซีก็กลายเป็นภาษาที่นิยมในหมู่นักเขียนโปรแกรมมาก และมีใช้งานในเครื่องทุกระดับ ทั้งนี้เนื่องจากภาษาซีได้รวมเอาข้อมูลของภาษาระดับสูงและภาษาระดับต่ำเข้า ไว้ด้วยกัน กล่าวคือเป็นภาษาที่มีไวยากรณ์ที่เข้าใจง่าย ทำให้เขียนโปรแกรมได้ง่ายเช่นเดียวกับภาษาระดับสูงทั่วไป แต่ประสิทธิภาพและความเร็วในการทำงานดีกว่ามาก เนื่องจากมีการทำงานเหมือนภาษาระดับต่ำ สามารถทำงานได้ในระดับที่เป็นการควบคุมฮาร์ดแวร์ได้มากกว่าภาษาระดับสูงอื่น ๆ ดังจะเห็นว่าภาษาซีเป็นภาษาที่สามารถพัฒนาระบบปฏิบัติการได้ เช่น ระบบปฏิบัติการยูนิกซ์  นอก จากนี้เมื่อแนวคิดของการเขียนโปรแกรมแบบเชิงวัตถุ (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Object Oriented Programming : OOP)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ได้เข้ามามีบทบาทในวงการคอมพิวเตอร์มากขึ้น ภาษาซีก็ยังได้รับการพัฒนาโดยประยุกต์ใช้กับการเขียนโปรแกรมดังกล่าว เกิดเป็นภาษาใหม่ชื่อว่า “ภาษาซีพลัสพลัส” (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C++)</a:t>
            </a: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1.3.5 </a:t>
            </a:r>
            <a:r>
              <a:rPr 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ภาษาซีและซีพลัสพลัส (</a:t>
            </a:r>
            <a:r>
              <a:rPr lang="en-US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 </a:t>
            </a:r>
            <a:r>
              <a:rPr 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C++)</a:t>
            </a:r>
            <a:br>
              <a:rPr lang="en-US" sz="4400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endParaRPr lang="en-US" sz="4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872D7003-6E00-2793-C834-FACB60E5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14682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5FFEFDA-FB24-4D31-954B-F4D914D2D325}"/>
              </a:ext>
            </a:extLst>
          </p:cNvPr>
          <p:cNvSpPr txBox="1"/>
          <p:nvPr/>
        </p:nvSpPr>
        <p:spPr>
          <a:xfrm>
            <a:off x="2282312" y="6165304"/>
            <a:ext cx="55300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1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ภาพที่</a:t>
            </a:r>
            <a:r>
              <a:rPr lang="en-US" sz="1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</a:t>
            </a:r>
            <a:r>
              <a:rPr lang="en-US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1.7 </a:t>
            </a:r>
            <a:r>
              <a:rPr lang="th-TH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ตัวอย่างโปรแกรม</a:t>
            </a:r>
            <a:r>
              <a:rPr lang="th-TH" sz="1400" dirty="0">
                <a:effectLst/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ภาษาซีและซีพลัสพลัส (</a:t>
            </a:r>
            <a:r>
              <a:rPr lang="en-US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 </a:t>
            </a:r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C++)</a:t>
            </a:r>
            <a:br>
              <a:rPr lang="en-US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endParaRPr lang="en-US" sz="1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72816"/>
            <a:ext cx="5810764" cy="3697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id="{F99A671D-C8AA-C96D-69B0-2DAF3D391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24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13786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251520" y="719493"/>
            <a:ext cx="8229600" cy="4525963"/>
          </a:xfrm>
        </p:spPr>
        <p:txBody>
          <a:bodyPr vert="horz">
            <a:normAutofit/>
          </a:bodyPr>
          <a:lstStyle/>
          <a:p>
            <a:pPr marL="109728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เป็น ภาษาที่พัฒนาต่อมาจากภาษาเบสิก  ใช้ไวยากรณ์บางส่วนของภาษาเบสิกในการเขียนโปรแกรม   แต่มีแนวคิดและวิธีการพัฒนาโปรแกรมที่แตกต่างจากภาษาเบสิกโดยสิ้นเชิง รวมทั้งการใช้เนื้อที่ในหน่วยความจำก็แตกต่างกันมาก ทั้งนี้เนื่องจากภาษาวิชวลเบสิกใช้แนวคิดที่ต่างออกไป  การเขียนโปรแกรมแบบจินตภาพ (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Visual Programming)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ภาษา นี้พัฒนาขึ้นโดยบริษัทไมโครซอฟต์ออกแบบเพื่อเขียนโปรแกรมที่สามารถใช้งานได้ บนระบบปฏิบัติการแบบจียูไอ เช่น ระบบปฏิบัติการไมโครซอฟต์วินโดวส์ มีการติดต่อกับผู้ใช้โดยใช้รูปภาพ การเขียนโปรแกรมทำได้ง่ายกว่าการเขียนโปรแกรมแบบเก่ามาก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68857" y="476672"/>
            <a:ext cx="8229600" cy="490066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1.3.6 </a:t>
            </a:r>
            <a:r>
              <a:rPr 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ภาษาวิชวลเบสิก (</a:t>
            </a:r>
            <a:r>
              <a:rPr lang="en-US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Visual Basic)</a:t>
            </a:r>
            <a:br>
              <a:rPr lang="en-US" sz="4400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endParaRPr lang="en-US" sz="4400" dirty="0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4E14EF0B-340B-A389-4ECF-0124C5B85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25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90939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9653365-93B1-4417-93FC-723D5466AFA6}"/>
              </a:ext>
            </a:extLst>
          </p:cNvPr>
          <p:cNvSpPr txBox="1"/>
          <p:nvPr/>
        </p:nvSpPr>
        <p:spPr>
          <a:xfrm>
            <a:off x="2282312" y="6165304"/>
            <a:ext cx="55300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1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ภาพที่</a:t>
            </a:r>
            <a:r>
              <a:rPr lang="en-US" sz="1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</a:t>
            </a:r>
            <a:r>
              <a:rPr lang="en-US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1.8 </a:t>
            </a:r>
            <a:r>
              <a:rPr lang="th-TH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ตัวอย่างโปรแกรม</a:t>
            </a:r>
            <a:r>
              <a:rPr lang="th-TH" sz="1400" dirty="0">
                <a:effectLst/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ภาษาวิชวลเบสิก (</a:t>
            </a:r>
            <a:r>
              <a:rPr lang="en-US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Visual Basic)</a:t>
            </a:r>
            <a:br>
              <a:rPr lang="en-US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endParaRPr lang="en-US" sz="1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87211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id="{95E5860C-5FB8-ABAD-D586-0EDB7E286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26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51654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25963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พัฒนา ขึ้นในปี พ.ศ. 2534 โดยบริษัทซันไมโคร</a:t>
            </a:r>
            <a:r>
              <a:rPr lang="th-TH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ซิสเ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ตม</a:t>
            </a:r>
            <a:r>
              <a:rPr lang="th-TH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ส์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เป็นภาษาที่ได้รับความนิยมสูงมาโดยตลอด เนื่องจากเป็นภาษาที่มีความยืดหยุ่นสูง สามารถเขียนโปรแกรมและใช้งานได้บนเครื่องคอมพิวเตอร์ทุกประเภทและระบบ ปฏิบัติการทุกรูปแบบ ในช่วงแรกที่เริ่มมีการนำภาษาจาวามาใช้งานจะเป็นการใช้งานบนเครือข่ายอิน เทอร</a:t>
            </a:r>
            <a:r>
              <a:rPr lang="th-TH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์เน็ต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เป็นภาษาที่เน้นการทำงานบนเว็บ แต่ปัจจุบันสามารถสามารถนำมาประยุกต์สร้างโปรแกรมใช้งานทั่วไปได้ นอก จากนี้ เมื่อเทคโนโลยีของการสื่อสารก้าวหน้าขึ้น จนกระทั่งเครื่องคอมพิวเตอร์ปาล์มท็อป หรือ แม้แต่โทรศัพท์เคลื่อนที่สามารถเชื่อมต่อเข้าสู่ระบบอินเทอร์เน็ตและใช้งาน ระบบเวิลด์ไวด์เว็บได้ ภาษาจาวาก็สามารถสร้างส่วนที่เรียกว่า “แอปเพล</a:t>
            </a:r>
            <a:r>
              <a:rPr lang="th-TH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็ต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” (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Applet)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ให้อุปกรณ์อิเล็กทรอนิกส์ที่กล่าวข้างต้น เรียกใช้งานจากเครื่องที่เป็นแม่ข่าย (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Server)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1.3.7 </a:t>
            </a:r>
            <a:r>
              <a:rPr 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ภาษาจาว่า (</a:t>
            </a:r>
            <a:r>
              <a:rPr lang="en-US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Java)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C4623075-CB7E-43B9-5326-48D0F553C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27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97930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5923F5-270B-46C5-9CF7-433C47923C6A}"/>
              </a:ext>
            </a:extLst>
          </p:cNvPr>
          <p:cNvSpPr txBox="1"/>
          <p:nvPr/>
        </p:nvSpPr>
        <p:spPr>
          <a:xfrm>
            <a:off x="2282312" y="6165304"/>
            <a:ext cx="55300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1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ภาพที่</a:t>
            </a:r>
            <a:r>
              <a:rPr lang="en-US" sz="1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</a:t>
            </a:r>
            <a:r>
              <a:rPr lang="en-US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1.9 </a:t>
            </a:r>
            <a:r>
              <a:rPr lang="th-TH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ตัวอย่างโปรแกรม</a:t>
            </a:r>
            <a:r>
              <a:rPr lang="th-TH" sz="1400" dirty="0">
                <a:effectLst/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ภาษาจาว่า (</a:t>
            </a:r>
            <a:r>
              <a:rPr lang="en-US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Java)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54040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id="{F3BF09CE-5554-922F-51F6-D354F4590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28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23413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04388" y="908720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 ภาษาที่ได้รับความนิยมภาษาหนึ่ง แนวคิดในการเขียนโปรแกรมภาษาเดลฟายเหมือนกับแนวคิดในการเขียนโปรแกรมภาษาวิชวลเบสิก คือเป็นการเขียนโปรแกรมเชิงจินตภาพ แต่ภาษาพื้นฐานที่ใช้ในการเขียนโปรแกรมจะเป็นภาษาปาสคาล  ในการเขียนโปรแกรมเชิงจินตภาพนี้มีคอมโพ</a:t>
            </a:r>
            <a:r>
              <a:rPr lang="th-TH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เนนต์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Component)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ที่สามารถใช้เป็นส่วนประกอบเพื่อสร้างส่วนติดต่อผู้ใช้ที่เป็นแบบกราฟิก ทำให้ซอฟต์แวร์ที่พัฒนามีความน่าสนใจและใช้งานง่ายขึ้น การเขียนโปรแกรมด้วยภาษา</a:t>
            </a:r>
            <a:r>
              <a:rPr lang="th-TH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เดล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ฟายจึงเป็นที่นิยมในการนำไปพัฒนาเป็นโปรแกรมใช้ งานมาก รวมทั้งภาษาปาสคาลเป็นภาษาที่เข้าใจง่าย เหมาะแก่การนำมาใช้สอนเขียนโปรแกรม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780441-B81D-4BE1-B13B-41E81975742C}"/>
              </a:ext>
            </a:extLst>
          </p:cNvPr>
          <p:cNvSpPr txBox="1"/>
          <p:nvPr/>
        </p:nvSpPr>
        <p:spPr>
          <a:xfrm>
            <a:off x="611560" y="192056"/>
            <a:ext cx="62646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1.3.8 </a:t>
            </a: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ภาษาเดลฟาย (</a:t>
            </a:r>
            <a:r>
              <a:rPr lang="en-US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Delphi)</a:t>
            </a:r>
            <a:endParaRPr lang="en-US" sz="3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id="{7BAA3789-861B-16B9-A757-23D3A6CA5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29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196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42284" y="1427355"/>
            <a:ext cx="8229600" cy="1665991"/>
          </a:xfrm>
        </p:spPr>
        <p:txBody>
          <a:bodyPr vert="horz" lIns="91440" tIns="45720" rIns="91440" bIns="45720" anchor="t">
            <a:normAutofit/>
          </a:bodyPr>
          <a:lstStyle/>
          <a:p>
            <a:pPr marL="109220" indent="0">
              <a:buNone/>
            </a:pPr>
            <a:r>
              <a:rPr lang="th-TH" sz="2800" dirty="0">
                <a:latin typeface="Cordia New"/>
                <a:cs typeface="TH Sarabun New"/>
              </a:rPr>
              <a:t>1.ผู้เรียนสามารถเข้าใจภาษาคอมพิวเตอร์ในระดับต่างๆ</a:t>
            </a:r>
          </a:p>
          <a:p>
            <a:pPr marL="109220" indent="0">
              <a:buNone/>
            </a:pPr>
            <a:r>
              <a:rPr lang="th-TH" sz="2800" dirty="0">
                <a:latin typeface="Cordia New"/>
                <a:cs typeface="TH Sarabun New"/>
              </a:rPr>
              <a:t>2.ผู้เรียนรู้จักประวัติและโปรแกรมภาษาคอมพิวเตอร์</a:t>
            </a:r>
          </a:p>
          <a:p>
            <a:pPr marL="109220" indent="0">
              <a:buNone/>
            </a:pPr>
            <a:r>
              <a:rPr lang="th-TH" sz="2800" dirty="0">
                <a:latin typeface="Cordia New"/>
                <a:cs typeface="TH Sarabun New"/>
              </a:rPr>
              <a:t>3.ผู้เรียนรู้จักขั้นตอนในการพัฒนาโปรแกรม</a:t>
            </a:r>
          </a:p>
          <a:p>
            <a:pPr marL="109220" indent="0">
              <a:buNone/>
            </a:pPr>
            <a:endParaRPr lang="th-TH" sz="2400" dirty="0">
              <a:latin typeface="TH Sarabun New" pitchFamily="34" charset="-34"/>
              <a:cs typeface="TH Sarabun New" pitchFamily="34" charset="-34"/>
            </a:endParaRPr>
          </a:p>
          <a:p>
            <a:pPr marL="109220" indent="0">
              <a:buNone/>
            </a:pPr>
            <a:endParaRPr lang="th-TH" sz="2400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961" y="668399"/>
            <a:ext cx="8229600" cy="601228"/>
          </a:xfrm>
        </p:spPr>
        <p:txBody>
          <a:bodyPr>
            <a:normAutofit/>
          </a:bodyPr>
          <a:lstStyle/>
          <a:p>
            <a:r>
              <a:rPr lang="th-TH" sz="3200" dirty="0">
                <a:latin typeface="TH Sarabun New" pitchFamily="34" charset="-34"/>
                <a:cs typeface="TH Sarabun New" pitchFamily="34" charset="-34"/>
              </a:rPr>
              <a:t>วัตถุประสงค์เชิงพฤติกรรม</a:t>
            </a:r>
          </a:p>
        </p:txBody>
      </p:sp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587349" y="3715928"/>
            <a:ext cx="8229600" cy="2844893"/>
          </a:xfrm>
          <a:prstGeom prst="rect">
            <a:avLst/>
          </a:prstGeom>
        </p:spPr>
        <p:txBody>
          <a:bodyPr vert="horz" lIns="91440" tIns="45720" rIns="91440" bIns="45720" anchor="t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220" indent="0">
              <a:buNone/>
            </a:pPr>
            <a:r>
              <a:rPr lang="th-TH" sz="2800" dirty="0">
                <a:latin typeface="Cordia New"/>
                <a:cs typeface="TH Sarabun New"/>
              </a:rPr>
              <a:t>1.สอนแบบบรรยายโดยใช้เอกสารประกอบการสอน</a:t>
            </a:r>
            <a:br>
              <a:rPr lang="th-TH" sz="2800" dirty="0">
                <a:latin typeface="Cordia New"/>
                <a:cs typeface="TH Sarabun New"/>
              </a:rPr>
            </a:br>
            <a:r>
              <a:rPr lang="th-TH" sz="2800" dirty="0">
                <a:latin typeface="Cordia New"/>
                <a:cs typeface="TH Sarabun New"/>
              </a:rPr>
              <a:t>2. สอนแบบบรรยายโดยใช้ </a:t>
            </a:r>
            <a:r>
              <a:rPr lang="en-US" sz="2800" dirty="0">
                <a:latin typeface="Cordia New"/>
                <a:cs typeface="TH Sarabun New"/>
              </a:rPr>
              <a:t>Slide Power Point</a:t>
            </a:r>
            <a:endParaRPr lang="th-TH" sz="2800">
              <a:latin typeface="Cordia New"/>
              <a:cs typeface="TH Sarabun New"/>
            </a:endParaRPr>
          </a:p>
          <a:p>
            <a:pPr marL="109220" indent="0">
              <a:buNone/>
            </a:pPr>
            <a:r>
              <a:rPr lang="th-TH" sz="2800" dirty="0">
                <a:latin typeface="Cordia New"/>
                <a:cs typeface="TH Sarabun New"/>
              </a:rPr>
              <a:t>3. สอบโดยเน้นทักษะการฝึกปฏิบัติจริง</a:t>
            </a:r>
          </a:p>
          <a:p>
            <a:pPr marL="109220" indent="0">
              <a:buNone/>
            </a:pPr>
            <a:r>
              <a:rPr lang="th-TH" sz="2800" dirty="0">
                <a:latin typeface="Cordia New"/>
                <a:cs typeface="TH Sarabun New"/>
              </a:rPr>
              <a:t>4</a:t>
            </a:r>
            <a:r>
              <a:rPr lang="en-US" sz="2800" dirty="0">
                <a:latin typeface="Cordia New"/>
                <a:cs typeface="TH Sarabun New"/>
              </a:rPr>
              <a:t>. </a:t>
            </a:r>
            <a:r>
              <a:rPr lang="th-TH" sz="2800" dirty="0">
                <a:latin typeface="Cordia New"/>
                <a:cs typeface="TH Sarabun New"/>
              </a:rPr>
              <a:t>สอนโดยให้ผู้เรียนเป็นส่วนกลาง โดยใช้วิธีถามตอบกับผู้เรียนระหว่างบรรยาย</a:t>
            </a:r>
            <a:br>
              <a:rPr lang="th-TH" sz="2800" dirty="0">
                <a:latin typeface="Cordia New"/>
                <a:cs typeface="TH Sarabun New"/>
              </a:rPr>
            </a:br>
            <a:r>
              <a:rPr lang="th-TH" sz="2800" dirty="0">
                <a:latin typeface="Cordia New"/>
                <a:cs typeface="TH Sarabun New"/>
              </a:rPr>
              <a:t>5. ให้ผู้เรียนสรุปและอธิบายหัวข้อที่ผู้เรียนที่ได้รับมอบหมาย </a:t>
            </a:r>
            <a:br>
              <a:rPr lang="th-TH" sz="2800" dirty="0">
                <a:latin typeface="TH Sarabun New" pitchFamily="34" charset="-34"/>
                <a:cs typeface="TH Sarabun New" pitchFamily="34" charset="-34"/>
              </a:rPr>
            </a:br>
            <a:r>
              <a:rPr lang="th-TH" sz="2800" dirty="0">
                <a:latin typeface="Cordia New"/>
                <a:cs typeface="TH Sarabun New"/>
              </a:rPr>
              <a:t> </a:t>
            </a:r>
            <a:endParaRPr lang="en-US" sz="2800" dirty="0">
              <a:latin typeface="TH Sarabun New" pitchFamily="34" charset="-34"/>
              <a:cs typeface="TH Sarabun New"/>
            </a:endParaRPr>
          </a:p>
        </p:txBody>
      </p:sp>
      <p:sp>
        <p:nvSpPr>
          <p:cNvPr id="5" name="ชื่อเรื่อง 2"/>
          <p:cNvSpPr txBox="1">
            <a:spLocks/>
          </p:cNvSpPr>
          <p:nvPr/>
        </p:nvSpPr>
        <p:spPr>
          <a:xfrm>
            <a:off x="324267" y="3020410"/>
            <a:ext cx="8229600" cy="62238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th-TH" sz="3200" dirty="0">
                <a:latin typeface="TH Sarabun New" pitchFamily="34" charset="-34"/>
                <a:cs typeface="TH Sarabun New" pitchFamily="34" charset="-34"/>
              </a:rPr>
              <a:t>วิธีการสอน</a:t>
            </a:r>
            <a:endParaRPr lang="en-US" sz="3200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8F3D57E-4CE0-FD46-C01A-369976DBF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88323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5328592"/>
          </a:xfrm>
        </p:spPr>
        <p:txBody>
          <a:bodyPr>
            <a:noAutofit/>
          </a:bodyPr>
          <a:lstStyle/>
          <a:p>
            <a:pPr marL="109728" indent="0" algn="thaiDist">
              <a:buNone/>
            </a:pP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การประมวลผลโปรแกรมที่เขียนขึ้นด้วยภาษาระดับสูง จำเป็นต้องอาศัยโปรแกรมที่ทำหน้าที่ช่วยในการแปลโปรแกรมภาษาระดับสูงให้เป็น ภาษาเครื่อง โปรแกรมแปลภาษาที่ใช้แบ่งออกเป็น 2 ลักษณะ ได้แก่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109728" indent="0" algn="thaiDist">
              <a:buNone/>
            </a:pPr>
            <a:b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1)  คอมไพเลอร์ (</a:t>
            </a:r>
            <a: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Compiler)</a:t>
            </a:r>
          </a:p>
          <a:p>
            <a:pPr marL="109728" indent="0" algn="thaiDist">
              <a:buNone/>
            </a:pP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 โปรแกรมที่ทำหน้าที่ในการแปลโปรแกรมที่เขียนด้วยภาษาระดับสูงที่เรียกกันว่า “โปรแกรมต้นฉบับ” (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Source Program)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ให้เป็นโปรแกรมภาษาเครื่อง (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Object Program)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ถ้ามีข้อผิดพลาดเครื่องจะพิมพ์รหัสหรือข้อผิดพลาดออกมาด้วย ภายหลังการแปลถ้าไม่มีข้อผิดพลาด ผู้ใช้สามารถสั่งประมวลผลโปรแกรม และสามารถเก็บโปรแกรมที่แปลภาษาเครื่องไว้ใช้งานต่อไปได้อีก โดยไม่ต้องทำการแปลโปรแกรมซ้ำอีก ตัวอย่างโปรแกรมแปลภาษาแบบนี้ ได้แก่ โปรแกรมแปลภาษา</a:t>
            </a:r>
            <a:r>
              <a:rPr lang="th-TH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ฟอร์แท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รน โปรแกรมแปลภาษาโคบอล โปรแกรมแปลภาษาปาสคาล โปรแกรมแปลภาษาซี</a:t>
            </a:r>
            <a:b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782960"/>
          </a:xfrm>
        </p:spPr>
        <p:txBody>
          <a:bodyPr>
            <a:normAutofit/>
          </a:bodyPr>
          <a:lstStyle/>
          <a:p>
            <a:r>
              <a:rPr lang="en-US" sz="400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1.4 </a:t>
            </a:r>
            <a:r>
              <a:rPr lang="th-TH" sz="400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การทำงานของโปรแกรมแปลภาษา</a:t>
            </a:r>
            <a:endParaRPr lang="en-US" sz="40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69D1E0B4-E2EC-0502-9F94-D22822B2D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30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07977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467544" y="1836400"/>
            <a:ext cx="2088232" cy="1944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โปรแกรมต้นฉบับ</a:t>
            </a:r>
            <a:b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Source Program)</a:t>
            </a:r>
          </a:p>
        </p:txBody>
      </p:sp>
      <p:sp>
        <p:nvSpPr>
          <p:cNvPr id="5" name="ลูกศรขวา 4"/>
          <p:cNvSpPr/>
          <p:nvPr/>
        </p:nvSpPr>
        <p:spPr>
          <a:xfrm>
            <a:off x="2599192" y="2525600"/>
            <a:ext cx="982697" cy="5085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636459" y="1836400"/>
            <a:ext cx="2088232" cy="1944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ตัวแปรโปรแกรม</a:t>
            </a:r>
          </a:p>
          <a:p>
            <a:pPr algn="ctr"/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Compiler)</a:t>
            </a:r>
          </a:p>
        </p:txBody>
      </p:sp>
      <p:sp>
        <p:nvSpPr>
          <p:cNvPr id="7" name="ลูกศรขวา 6"/>
          <p:cNvSpPr/>
          <p:nvPr/>
        </p:nvSpPr>
        <p:spPr>
          <a:xfrm>
            <a:off x="5763423" y="2624633"/>
            <a:ext cx="982697" cy="5085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804250" y="1831119"/>
            <a:ext cx="2088232" cy="1936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โปรแกรมจุดหมาย</a:t>
            </a:r>
          </a:p>
          <a:p>
            <a:pPr algn="ctr"/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Object Program)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06531" y="5005392"/>
            <a:ext cx="4018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ภาพที่  </a:t>
            </a:r>
            <a:r>
              <a:rPr lang="en-US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1.10 </a:t>
            </a:r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การแสดงตัวแปรโปรแกรมภาษาเครื่อง</a:t>
            </a:r>
            <a:endParaRPr lang="en-US" sz="1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0B29E9-EE40-4D8E-B64C-6158BF0BF147}"/>
              </a:ext>
            </a:extLst>
          </p:cNvPr>
          <p:cNvSpPr txBox="1"/>
          <p:nvPr/>
        </p:nvSpPr>
        <p:spPr>
          <a:xfrm>
            <a:off x="2532242" y="741006"/>
            <a:ext cx="4245073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th-TH" b="1" dirty="0">
                <a:cs typeface="Cordia New"/>
              </a:rPr>
              <a:t>การแสดงตัวแปรโปรแกรมภาษาเครื่อง</a:t>
            </a:r>
            <a:endParaRPr lang="en-US" b="1" dirty="0">
              <a:cs typeface="Cordia New"/>
            </a:endParaRPr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B4BBAD97-C6B8-77F1-D9C7-40FC17F35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31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43766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4525963"/>
          </a:xfrm>
        </p:spPr>
        <p:txBody>
          <a:bodyPr>
            <a:normAutofit/>
          </a:bodyPr>
          <a:lstStyle/>
          <a:p>
            <a:pPr marL="109728" indent="0" algn="thaiDist">
              <a:buNone/>
            </a:pP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2)  อิน</a:t>
            </a:r>
            <a:r>
              <a:rPr lang="th-TH" sz="28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เทอร์พรีเตอร์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Interpreter)</a:t>
            </a:r>
          </a:p>
          <a:p>
            <a:pPr marL="109728" indent="0" algn="thaiDist">
              <a:buNone/>
            </a:pP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 โปรแกรมที่ทำหน้าที่ในการแปลโปรแกรมที่เขียนด้วยภาษาระดับสูงให้เป็นโปรแกรม ภาษาเครื่องเช่นเดียวกับคอมไพเลอร์ ความแตกต่างจะอยู่ที่อินเทอร</a:t>
            </a:r>
            <a:r>
              <a:rPr lang="th-TH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์พ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รี</a:t>
            </a:r>
            <a:r>
              <a:rPr lang="th-TH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เต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อร์จะทำการแปลและประมวลผลทีละคำสั่ง ข้อเสียของอินเทอร</a:t>
            </a:r>
            <a:r>
              <a:rPr lang="th-TH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์พ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รี</a:t>
            </a:r>
            <a:r>
              <a:rPr lang="th-TH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เต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อร์ก็คือถ้านำโปรแกรมนั้นมาใช้งานอีกจะต้องทำการแปล โปรแกรมทุกครั้ง ภาษาบางภาษามีโปรแกรมแปลทั้งสองลักษณะ เช่น ภาษาเบสิก เป็นต้น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en-US" sz="2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76FA012B-9CE0-DBDD-5B22-95131DE37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32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61388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 การวิเคราะห์ปัญหาและความต้องการของผู้ใช้ (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Problem Analysis and user Requirement)</a:t>
            </a:r>
            <a:endParaRPr lang="th-TH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109728" indent="0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2. การกำหนดรายละเอียดของโปรแกรม (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Program Specification) </a:t>
            </a:r>
            <a:endParaRPr lang="th-TH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109728" indent="0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3. การออกแบบโปรแกรม (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Program Design) </a:t>
            </a:r>
            <a:endParaRPr lang="th-TH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109728" indent="0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4. การเขียนโปรแกรม (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Coding)</a:t>
            </a:r>
            <a:endParaRPr lang="th-TH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109728" indent="0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5. การทดสอบโปรแกรม (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Testing)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และการแก้ไขข้อผิดพลาด (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Debugging)</a:t>
            </a:r>
            <a:endParaRPr lang="th-TH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109728" indent="0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6. การจัดทำเอกสารประกอบโปรแกรม (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Documentation)</a:t>
            </a: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179512" y="32356"/>
            <a:ext cx="8229600" cy="1143000"/>
          </a:xfrm>
        </p:spPr>
        <p:txBody>
          <a:bodyPr>
            <a:normAutofit/>
          </a:bodyPr>
          <a:lstStyle/>
          <a:p>
            <a:r>
              <a:rPr lang="th-TH" sz="400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400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1.5 </a:t>
            </a:r>
            <a:r>
              <a:rPr lang="th-TH" sz="400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ขั้นตอนในการพัฒนาโปรแกรม</a:t>
            </a:r>
            <a:endParaRPr lang="en-US" sz="4000" dirty="0"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8D73B1AF-39B8-C35E-9C0D-D05C06241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33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12231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25237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 การวิเคราะห์ปัญหาและความต้องการของผู้ใช้ (</a:t>
            </a:r>
            <a: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Problem Analysis and user Requirement)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นักเขียนโปรแกรมจะได้รับมอบหมายจากนักวิเคราะห์ระบบให้พัฒนาโปรแกรม ซึ่งจะต้องเขียนโปรแกรมตามความต้องการของผู้ใช้ นักเขียนต้องทำความเข้าใจปัญหา ศึกษาและสอบถามความต้องการของผู้ใช้อย่างละเอียด และต้องให้ผู้ใช้ยืนยันว่า นักเขียนโปรแกรมเข้าใจปัญหาและความต้องการถูกต้องดีแล้ว 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97631" y="2937385"/>
            <a:ext cx="8455210" cy="2810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1"/>
            <a:r>
              <a:rPr lang="th-TH" u="sng" dirty="0">
                <a:latin typeface="TH Sarabun New" panose="020B0500040200020003" pitchFamily="34" charset="-34"/>
                <a:cs typeface="TH Sarabun New"/>
              </a:rPr>
              <a:t>ตัวอย่าง</a:t>
            </a:r>
            <a:r>
              <a:rPr lang="th-TH" dirty="0">
                <a:latin typeface="TH Sarabun New" panose="020B0500040200020003" pitchFamily="34" charset="-34"/>
                <a:cs typeface="TH Sarabun New"/>
              </a:rPr>
              <a:t>การวิเคราะห์ปัญหาและความต้องการของผู้ใช้</a:t>
            </a:r>
            <a:endParaRPr lang="th-TH" dirty="0"/>
          </a:p>
          <a:p>
            <a:pPr lvl="1"/>
            <a:r>
              <a:rPr lang="th-TH" dirty="0">
                <a:latin typeface="TH Sarabun New" panose="020B0500040200020003" pitchFamily="34" charset="-34"/>
                <a:cs typeface="TH Sarabun New"/>
              </a:rPr>
              <a:t>การเขียนโปรแกรมคำนวณพื้นที่สามเหลี่ยม</a:t>
            </a:r>
          </a:p>
          <a:p>
            <a:pPr lvl="1"/>
            <a:r>
              <a:rPr lang="th-TH" dirty="0">
                <a:latin typeface="TH Sarabun New" panose="020B0500040200020003" pitchFamily="34" charset="-34"/>
                <a:cs typeface="TH Sarabun New"/>
              </a:rPr>
              <a:t>การวิเคราะห์</a:t>
            </a:r>
          </a:p>
          <a:p>
            <a:pPr algn="ctr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ต้องการทราบว่าใช้สูตรอะไรได้บ้าง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CE1EC02A-F9BD-BC39-42C0-83582DA28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34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87645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>
            <a:extLst>
              <a:ext uri="{FF2B5EF4-FFF2-40B4-BE49-F238E27FC236}">
                <a16:creationId xmlns:a16="http://schemas.microsoft.com/office/drawing/2014/main" id="{9CE48F4D-1E14-9403-7CD7-0F7308281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109855" indent="0">
              <a:buNone/>
            </a:pPr>
            <a:r>
              <a:rPr lang="th-TH" dirty="0">
                <a:latin typeface="Cordia New"/>
                <a:ea typeface="+mn-lt"/>
                <a:cs typeface="TH Sarabun New"/>
              </a:rPr>
              <a:t>                เป็นการกำหนดความสามารถและขีดจำกัดของโปรแกรมให้ชัดเจน เช่น กำหนดรายละเอียดเกี่ยวกับข้อมูลเข้า ขั้นตอนการประมวลผล และรายละเอียดการประมวลผลตามที่ต้องการ</a:t>
            </a:r>
            <a:endParaRPr lang="th-TH">
              <a:latin typeface="Cordia New"/>
              <a:cs typeface="TH Sarabun New"/>
            </a:endParaRPr>
          </a:p>
          <a:p>
            <a:pPr marL="109855" indent="0">
              <a:buNone/>
            </a:pPr>
            <a:endParaRPr lang="th-TH" dirty="0">
              <a:latin typeface="Cordia New"/>
              <a:cs typeface="TH Sarabun New"/>
            </a:endParaRPr>
          </a:p>
        </p:txBody>
      </p:sp>
      <p:sp>
        <p:nvSpPr>
          <p:cNvPr id="3" name="ชื่อเรื่อง 2">
            <a:extLst>
              <a:ext uri="{FF2B5EF4-FFF2-40B4-BE49-F238E27FC236}">
                <a16:creationId xmlns:a16="http://schemas.microsoft.com/office/drawing/2014/main" id="{2FC6AF21-6FF0-7650-D6B6-C535772AE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h-TH" sz="2800" dirty="0">
                <a:ea typeface="+mj-lt"/>
                <a:cs typeface="+mj-lt"/>
              </a:rPr>
              <a:t>2. การกำหนดรายละเอียดของโปรแกรม (</a:t>
            </a:r>
            <a:r>
              <a:rPr lang="en-US" sz="2800" dirty="0">
                <a:ea typeface="+mj-lt"/>
                <a:cs typeface="+mj-lt"/>
              </a:rPr>
              <a:t>Program Specification)</a:t>
            </a:r>
            <a:endParaRPr lang="th-TH" sz="2800" dirty="0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D4945C7C-422E-C0D6-04F2-6B490E4C2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35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94008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>
            <a:extLst>
              <a:ext uri="{FF2B5EF4-FFF2-40B4-BE49-F238E27FC236}">
                <a16:creationId xmlns:a16="http://schemas.microsoft.com/office/drawing/2014/main" id="{DA611DD7-E4DA-BD51-3EB6-F69652C25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 2">
            <a:extLst>
              <a:ext uri="{FF2B5EF4-FFF2-40B4-BE49-F238E27FC236}">
                <a16:creationId xmlns:a16="http://schemas.microsoft.com/office/drawing/2014/main" id="{A70FBB80-EDD5-0E85-2D24-CE09F4BC5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h-TH" sz="3200" b="1" dirty="0">
                <a:latin typeface="Lucida Sans Unicode"/>
                <a:cs typeface="TH Sarabun New"/>
              </a:rPr>
              <a:t>2.</a:t>
            </a:r>
            <a:r>
              <a:rPr lang="th-TH" sz="3200" dirty="0">
                <a:latin typeface="Lucida Sans Unicode"/>
                <a:cs typeface="TH Sarabun New"/>
              </a:rPr>
              <a:t> </a:t>
            </a:r>
            <a:r>
              <a:rPr lang="th-TH" sz="3200" b="1" dirty="0">
                <a:latin typeface="Lucida Sans Unicode"/>
                <a:cs typeface="TH Sarabun New"/>
              </a:rPr>
              <a:t>การกำหนด</a:t>
            </a:r>
            <a:r>
              <a:rPr lang="th-TH" sz="3200" dirty="0">
                <a:latin typeface="Lucida Sans Unicode"/>
                <a:cs typeface="TH Sarabun New"/>
              </a:rPr>
              <a:t>รายละเอียดของ</a:t>
            </a:r>
            <a:r>
              <a:rPr lang="th-TH" sz="3200" b="1" dirty="0">
                <a:latin typeface="Lucida Sans Unicode"/>
                <a:cs typeface="TH Sarabun New"/>
              </a:rPr>
              <a:t>โปรแกรม (</a:t>
            </a:r>
            <a:r>
              <a:rPr lang="en-US" sz="3200" b="1" dirty="0">
                <a:latin typeface="Lucida Sans Unicode"/>
                <a:cs typeface="Lucida Sans Unicode"/>
              </a:rPr>
              <a:t>Program </a:t>
            </a:r>
            <a:r>
              <a:rPr lang="en-US" sz="3200" dirty="0">
                <a:latin typeface="Lucida Sans Unicode"/>
                <a:cs typeface="Lucida Sans Unicode"/>
              </a:rPr>
              <a:t>Specification)(</a:t>
            </a:r>
            <a:r>
              <a:rPr lang="en-US" sz="3200" dirty="0" err="1">
                <a:latin typeface="Lucida Sans Unicode"/>
                <a:cs typeface="Lucida Sans Unicode"/>
              </a:rPr>
              <a:t>ต่อ</a:t>
            </a:r>
            <a:r>
              <a:rPr lang="en-US" sz="3200" dirty="0">
                <a:latin typeface="Lucida Sans Unicode"/>
                <a:cs typeface="Lucida Sans Unicode"/>
              </a:rPr>
              <a:t>)</a:t>
            </a:r>
            <a:endParaRPr lang="en-US" sz="2800" b="0" dirty="0">
              <a:latin typeface="Lucida Sans Unicode"/>
              <a:ea typeface="+mj-lt"/>
              <a:cs typeface="Lucida Sans Unicode"/>
            </a:endParaRPr>
          </a:p>
          <a:p>
            <a:endParaRPr lang="af-ZA" sz="2400" dirty="0">
              <a:latin typeface="Cordia New"/>
              <a:cs typeface="Lucida Sans Unicode"/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46F0BFFB-BECF-D2C4-82A4-15781E5D4D09}"/>
              </a:ext>
            </a:extLst>
          </p:cNvPr>
          <p:cNvSpPr/>
          <p:nvPr/>
        </p:nvSpPr>
        <p:spPr>
          <a:xfrm>
            <a:off x="912929" y="1529236"/>
            <a:ext cx="7416824" cy="5240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รายละเอียดของโปรแกรมคำนวณหาพื้นที่สามเหลี่ยม</a:t>
            </a:r>
          </a:p>
          <a:p>
            <a:endParaRPr lang="th-TH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2400" b="1" dirty="0">
                <a:latin typeface="TH Sarabun New" panose="020B0500040200020003" pitchFamily="34" charset="-34"/>
                <a:cs typeface="TH Sarabun New"/>
              </a:rPr>
              <a:t>- ข้อมูลเข้า</a:t>
            </a:r>
            <a:b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400" dirty="0">
                <a:latin typeface="TH Sarabun New" panose="020B0500040200020003" pitchFamily="34" charset="-34"/>
                <a:cs typeface="TH Sarabun New"/>
              </a:rPr>
              <a:t>    ความยาวฐาน</a:t>
            </a:r>
            <a:b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400" dirty="0">
                <a:latin typeface="TH Sarabun New" panose="020B0500040200020003" pitchFamily="34" charset="-34"/>
                <a:cs typeface="TH Sarabun New"/>
              </a:rPr>
              <a:t>    ความสูง</a:t>
            </a:r>
          </a:p>
          <a:p>
            <a:r>
              <a:rPr lang="th-TH" sz="2400" b="1" dirty="0">
                <a:latin typeface="TH Sarabun New" panose="020B0500040200020003" pitchFamily="34" charset="-34"/>
                <a:cs typeface="TH Sarabun New"/>
              </a:rPr>
              <a:t>- การประมวลผล</a:t>
            </a:r>
            <a:b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400" dirty="0">
                <a:latin typeface="TH Sarabun New" panose="020B0500040200020003" pitchFamily="34" charset="-34"/>
                <a:cs typeface="TH Sarabun New"/>
              </a:rPr>
              <a:t>    คำนวณพื้นที่สามเหลี่ยม</a:t>
            </a:r>
          </a:p>
          <a:p>
            <a:r>
              <a:rPr lang="th-TH" sz="2400" b="1" dirty="0">
                <a:latin typeface="TH Sarabun New" panose="020B0500040200020003" pitchFamily="34" charset="-34"/>
                <a:cs typeface="TH Sarabun New"/>
              </a:rPr>
              <a:t>- การแสดงผล</a:t>
            </a:r>
            <a:b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400" dirty="0">
                <a:latin typeface="TH Sarabun New" panose="020B0500040200020003" pitchFamily="34" charset="-34"/>
                <a:cs typeface="TH Sarabun New"/>
              </a:rPr>
              <a:t>    แสดงผลพื้นที่สามเหลี่ยม</a:t>
            </a:r>
          </a:p>
          <a:p>
            <a:r>
              <a:rPr lang="th-TH" sz="2400" b="1" dirty="0">
                <a:latin typeface="TH Sarabun New" panose="020B0500040200020003" pitchFamily="34" charset="-34"/>
                <a:cs typeface="TH Sarabun New"/>
              </a:rPr>
              <a:t>-ขีดจำกัดของโปรแกรม</a:t>
            </a:r>
            <a:b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400" dirty="0">
                <a:latin typeface="TH Sarabun New" panose="020B0500040200020003" pitchFamily="34" charset="-34"/>
                <a:cs typeface="TH Sarabun New"/>
              </a:rPr>
              <a:t>    คำนวณพื้นที่สามเหลี่ยมได้ครั้งละรูปเท่านั้น หากต้องการคำนวณอีกต้องเปิดโปรแกรมใหม่</a:t>
            </a:r>
          </a:p>
          <a:p>
            <a:pPr algn="ctr"/>
            <a:endParaRPr lang="en-US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7F6E470-2E9D-1680-4D39-2E027A238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36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56306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>
            <a:extLst>
              <a:ext uri="{FF2B5EF4-FFF2-40B4-BE49-F238E27FC236}">
                <a16:creationId xmlns:a16="http://schemas.microsoft.com/office/drawing/2014/main" id="{C530F22E-D3B4-361B-9F9C-D334CB404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1920"/>
            <a:ext cx="8460675" cy="4740533"/>
          </a:xfrm>
        </p:spPr>
        <p:txBody>
          <a:bodyPr vert="horz" lIns="91440" tIns="45720" rIns="91440" bIns="45720" anchor="t">
            <a:normAutofit/>
          </a:bodyPr>
          <a:lstStyle/>
          <a:p>
            <a:pPr marL="109855" indent="0">
              <a:buNone/>
            </a:pPr>
            <a:r>
              <a:rPr lang="th-TH" dirty="0">
                <a:latin typeface="Cordia New"/>
                <a:ea typeface="+mn-lt"/>
                <a:cs typeface="TH Sarabun New"/>
              </a:rPr>
              <a:t>               เป็นการกำหนดลำดับขั้นตอนการทำงานของโปรแกรม หรือวิธีการที่จะใช้ในการแก้ปัญหา (</a:t>
            </a:r>
            <a:r>
              <a:rPr lang="en-US" dirty="0">
                <a:latin typeface="Cordia New"/>
                <a:ea typeface="+mn-lt"/>
                <a:cs typeface="+mn-lt"/>
              </a:rPr>
              <a:t>Algorithm) </a:t>
            </a:r>
            <a:r>
              <a:rPr lang="th-TH" dirty="0">
                <a:latin typeface="Cordia New"/>
                <a:ea typeface="+mn-lt"/>
                <a:cs typeface="TH Sarabun New"/>
              </a:rPr>
              <a:t>เครื่องมือที่ใช้ในการออกแบบโปรแกรม เช่น รหัสเทียม (</a:t>
            </a:r>
            <a:r>
              <a:rPr lang="en-US" dirty="0" err="1">
                <a:latin typeface="Cordia New"/>
                <a:ea typeface="+mn-lt"/>
                <a:cs typeface="+mn-lt"/>
              </a:rPr>
              <a:t>Psuedo</a:t>
            </a:r>
            <a:r>
              <a:rPr lang="en-US" dirty="0">
                <a:latin typeface="Cordia New"/>
                <a:ea typeface="+mn-lt"/>
                <a:cs typeface="+mn-lt"/>
              </a:rPr>
              <a:t>-code) </a:t>
            </a:r>
            <a:r>
              <a:rPr lang="th-TH" dirty="0">
                <a:latin typeface="Cordia New"/>
                <a:ea typeface="+mn-lt"/>
                <a:cs typeface="TH Sarabun New"/>
              </a:rPr>
              <a:t>และผังงาน (</a:t>
            </a:r>
            <a:r>
              <a:rPr lang="en-US" dirty="0">
                <a:latin typeface="Cordia New"/>
                <a:ea typeface="+mn-lt"/>
                <a:cs typeface="+mn-lt"/>
              </a:rPr>
              <a:t>Flowchart) </a:t>
            </a:r>
            <a:r>
              <a:rPr lang="th-TH" dirty="0">
                <a:latin typeface="Cordia New"/>
                <a:ea typeface="+mn-lt"/>
                <a:cs typeface="TH Sarabun New"/>
              </a:rPr>
              <a:t>มีรายละเอียดดังนี้</a:t>
            </a:r>
          </a:p>
          <a:p>
            <a:pPr marL="109855" indent="0">
              <a:buNone/>
            </a:pPr>
            <a:r>
              <a:rPr lang="th-TH" b="1" dirty="0">
                <a:latin typeface="Cordia New"/>
                <a:ea typeface="+mn-lt"/>
                <a:cs typeface="TH Sarabun New"/>
              </a:rPr>
              <a:t>รหัสเทียม (</a:t>
            </a:r>
            <a:r>
              <a:rPr lang="en-US" b="1" dirty="0" err="1">
                <a:latin typeface="Cordia New"/>
                <a:ea typeface="+mn-lt"/>
                <a:cs typeface="+mn-lt"/>
              </a:rPr>
              <a:t>Psuedo</a:t>
            </a:r>
            <a:r>
              <a:rPr lang="en-US" b="1" dirty="0">
                <a:latin typeface="Cordia New"/>
                <a:ea typeface="+mn-lt"/>
                <a:cs typeface="+mn-lt"/>
              </a:rPr>
              <a:t>-code)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dirty="0">
                <a:latin typeface="Cordia New"/>
                <a:cs typeface="TH Sarabun New"/>
              </a:rPr>
              <a:t>               ในการเขียนลำดับขั้นตอนการทำงานของโปรแกรมหรือการทำงานแต่ละ</a:t>
            </a:r>
            <a:r>
              <a:rPr lang="th-TH" dirty="0" err="1">
                <a:latin typeface="Cordia New"/>
                <a:cs typeface="TH Sarabun New"/>
              </a:rPr>
              <a:t>ฟั</a:t>
            </a:r>
            <a:r>
              <a:rPr lang="th-TH" dirty="0">
                <a:latin typeface="Cordia New"/>
                <a:cs typeface="TH Sarabun New"/>
              </a:rPr>
              <a:t>งก</a:t>
            </a:r>
            <a:r>
              <a:rPr lang="th-TH" dirty="0" err="1">
                <a:latin typeface="Cordia New"/>
                <a:cs typeface="TH Sarabun New"/>
              </a:rPr>
              <a:t>์ชั่น</a:t>
            </a:r>
            <a:r>
              <a:rPr lang="th-TH" dirty="0">
                <a:latin typeface="Cordia New"/>
                <a:cs typeface="TH Sarabun New"/>
              </a:rPr>
              <a:t> </a:t>
            </a:r>
            <a:endParaRPr lang="th-TH">
              <a:latin typeface="Cordia New"/>
              <a:ea typeface="+mn-lt"/>
              <a:cs typeface="TH Sarabun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dirty="0">
                <a:latin typeface="Cordia New"/>
                <a:cs typeface="TH Sarabun New"/>
              </a:rPr>
              <a:t>โดยไม่ใช้ภาษาคอมพิวเตอร์โดยตรง แต่เป็นภาษาที่มนุษย์ใช้ อาจจะเป็นภาษาอังกฤษ </a:t>
            </a:r>
            <a:endParaRPr lang="en-US">
              <a:latin typeface="Cordia New"/>
              <a:ea typeface="+mn-lt"/>
              <a:cs typeface="TH Sarabun Ne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dirty="0">
                <a:latin typeface="Cordia New"/>
                <a:cs typeface="TH Sarabun New"/>
              </a:rPr>
              <a:t>หรือภาษาไทยก็ได้</a:t>
            </a:r>
            <a:endParaRPr lang="en-US" dirty="0">
              <a:cs typeface="TH Sarabun New"/>
            </a:endParaRPr>
          </a:p>
        </p:txBody>
      </p:sp>
      <p:sp>
        <p:nvSpPr>
          <p:cNvPr id="3" name="ชื่อเรื่อง 2">
            <a:extLst>
              <a:ext uri="{FF2B5EF4-FFF2-40B4-BE49-F238E27FC236}">
                <a16:creationId xmlns:a16="http://schemas.microsoft.com/office/drawing/2014/main" id="{9E177D09-2833-18DB-347B-4C2B06DEC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h-TH" sz="2800" dirty="0">
                <a:ea typeface="+mj-lt"/>
                <a:cs typeface="+mj-lt"/>
              </a:rPr>
              <a:t>3. การออกแบบโปรแกรม (</a:t>
            </a:r>
            <a:r>
              <a:rPr lang="en-US" sz="2800" dirty="0">
                <a:ea typeface="+mj-lt"/>
                <a:cs typeface="+mj-lt"/>
              </a:rPr>
              <a:t>Program Design)</a:t>
            </a:r>
            <a:r>
              <a:rPr lang="en-US" sz="2800" b="0" dirty="0">
                <a:ea typeface="+mj-lt"/>
                <a:cs typeface="+mj-lt"/>
              </a:rPr>
              <a:t> </a:t>
            </a:r>
            <a:endParaRPr lang="th-TH" sz="2800" dirty="0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815D029-1A6A-D38A-DE21-85ABC568A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37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24496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>
            <a:extLst>
              <a:ext uri="{FF2B5EF4-FFF2-40B4-BE49-F238E27FC236}">
                <a16:creationId xmlns:a16="http://schemas.microsoft.com/office/drawing/2014/main" id="{D5E84E5A-456C-DFF0-4D3C-A1B494DC9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 2">
            <a:extLst>
              <a:ext uri="{FF2B5EF4-FFF2-40B4-BE49-F238E27FC236}">
                <a16:creationId xmlns:a16="http://schemas.microsoft.com/office/drawing/2014/main" id="{16651BF8-FCFC-5AB7-BE32-372ED7AC5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h-TH" sz="2800" dirty="0">
                <a:ea typeface="+mj-lt"/>
                <a:cs typeface="+mj-lt"/>
              </a:rPr>
              <a:t>3. การออกแบบโปรแกรม (</a:t>
            </a:r>
            <a:r>
              <a:rPr lang="en-US" sz="2800" dirty="0">
                <a:ea typeface="+mj-lt"/>
                <a:cs typeface="+mj-lt"/>
              </a:rPr>
              <a:t>Program Design)(</a:t>
            </a:r>
            <a:r>
              <a:rPr lang="en-US" sz="2800" dirty="0" err="1">
                <a:ea typeface="+mj-lt"/>
                <a:cs typeface="+mj-lt"/>
              </a:rPr>
              <a:t>ต่อ</a:t>
            </a:r>
            <a:r>
              <a:rPr lang="en-US" sz="2800" dirty="0">
                <a:ea typeface="+mj-lt"/>
                <a:cs typeface="+mj-lt"/>
              </a:rPr>
              <a:t>)</a:t>
            </a:r>
            <a:endParaRPr lang="th-TH" sz="2800" dirty="0"/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56CEF969-AA1C-1D80-2B91-EEAE89C3D05D}"/>
              </a:ext>
            </a:extLst>
          </p:cNvPr>
          <p:cNvSpPr/>
          <p:nvPr/>
        </p:nvSpPr>
        <p:spPr>
          <a:xfrm>
            <a:off x="662530" y="1541400"/>
            <a:ext cx="7605183" cy="4397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โปรแกรมคำนวณพื้นที่สามเหลี่ยม</a:t>
            </a:r>
          </a:p>
          <a:p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เริ่มโปรแกรม</a:t>
            </a:r>
          </a:p>
          <a:p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ประกาศตัวแปร </a:t>
            </a:r>
            <a:r>
              <a:rPr lang="en-US" sz="24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area,base,height</a:t>
            </a: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เป็นจำนวนจริง</a:t>
            </a:r>
          </a:p>
          <a:p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รับค่า ความยาวฐาน เก็บในตัวแปร </a:t>
            </a: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base</a:t>
            </a:r>
          </a:p>
          <a:p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รับค่า ความสูง เก็บในตัวแปร </a:t>
            </a: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height</a:t>
            </a:r>
          </a:p>
          <a:p>
            <a:r>
              <a:rPr lang="th-TH" sz="2400" dirty="0">
                <a:latin typeface="TH Sarabun New" panose="020B0500040200020003" pitchFamily="34" charset="-34"/>
                <a:cs typeface="TH Sarabun New"/>
              </a:rPr>
              <a:t>ประมวลผล หาพื้นที่ สามเหลี่ยม </a:t>
            </a:r>
            <a:r>
              <a:rPr lang="en-US" sz="2400" dirty="0">
                <a:latin typeface="TH Sarabun New" panose="020B0500040200020003" pitchFamily="34" charset="-34"/>
                <a:cs typeface="TH Sarabun New"/>
              </a:rPr>
              <a:t>area = 0.5 * </a:t>
            </a:r>
            <a:r>
              <a:rPr lang="en-US" sz="2400" dirty="0" err="1">
                <a:latin typeface="TH Sarabun New" panose="020B0500040200020003" pitchFamily="34" charset="-34"/>
                <a:cs typeface="TH Sarabun New"/>
              </a:rPr>
              <a:t>bse</a:t>
            </a:r>
            <a:r>
              <a:rPr lang="en-US" sz="2400" dirty="0">
                <a:latin typeface="TH Sarabun New" panose="020B0500040200020003" pitchFamily="34" charset="-34"/>
                <a:cs typeface="TH Sarabun New"/>
              </a:rPr>
              <a:t> * height</a:t>
            </a:r>
          </a:p>
          <a:p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แสดงผล พื้นที่สามเหลี่ยม </a:t>
            </a: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area</a:t>
            </a:r>
          </a:p>
          <a:p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จบโปรแกรม</a:t>
            </a:r>
          </a:p>
          <a:p>
            <a:pPr algn="ctr"/>
            <a:endParaRPr lang="en-US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3DE33BE-FE54-38F2-6F7B-99A609BA4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38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93032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>
            <a:extLst>
              <a:ext uri="{FF2B5EF4-FFF2-40B4-BE49-F238E27FC236}">
                <a16:creationId xmlns:a16="http://schemas.microsoft.com/office/drawing/2014/main" id="{C6C48513-AB8E-CA6D-A1F0-93700DAF6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 fontScale="92500" lnSpcReduction="20000"/>
          </a:bodyPr>
          <a:lstStyle/>
          <a:p>
            <a:pPr marL="109855" indent="0">
              <a:buNone/>
            </a:pPr>
            <a:r>
              <a:rPr lang="th-TH" dirty="0">
                <a:ea typeface="+mn-lt"/>
                <a:cs typeface="+mn-lt"/>
              </a:rPr>
              <a:t>     การเขียนโปรแกรม คือ การเขียนรหัสคำสั่งโปรแกรมตามที่ออกแบบไว้ในผังงานหรือรหัสเทียม การเขียนโปรแกรมด้วยภาษาใด ขึ้นอยู่กับความเหมาะสมของงานและความถนัดของนักเขียนโปรแกรมด้วย เช่น ภาษาซี โดยอาจเขียนในโปรแกรมพิมพ์ข้อความ (</a:t>
            </a:r>
            <a:r>
              <a:rPr lang="en-US" dirty="0">
                <a:ea typeface="+mn-lt"/>
                <a:cs typeface="+mn-lt"/>
              </a:rPr>
              <a:t>Text editor) </a:t>
            </a:r>
            <a:r>
              <a:rPr lang="th-TH" dirty="0">
                <a:ea typeface="+mn-lt"/>
                <a:cs typeface="+mn-lt"/>
              </a:rPr>
              <a:t>ใดก็ได้ เช่น </a:t>
            </a:r>
            <a:r>
              <a:rPr lang="en-US" dirty="0">
                <a:ea typeface="+mn-lt"/>
                <a:cs typeface="+mn-lt"/>
              </a:rPr>
              <a:t>Notepad , </a:t>
            </a:r>
            <a:r>
              <a:rPr lang="en-US" dirty="0" err="1">
                <a:ea typeface="+mn-lt"/>
                <a:cs typeface="+mn-lt"/>
              </a:rPr>
              <a:t>EditPlus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th-TH" dirty="0">
                <a:ea typeface="+mn-lt"/>
                <a:cs typeface="+mn-lt"/>
              </a:rPr>
              <a:t>หรือใช้โปรแกรมพิมพ์ข้อความที่มีอยู่ในชุดพัฒนาโปรแกรมของตัวแปลภาษาที่เรียกว่า ไอดีอี (</a:t>
            </a:r>
            <a:r>
              <a:rPr lang="en-US" dirty="0">
                <a:ea typeface="+mn-lt"/>
                <a:cs typeface="+mn-lt"/>
              </a:rPr>
              <a:t>IDE - Integrated Development Environment) </a:t>
            </a:r>
            <a:r>
              <a:rPr lang="th-TH" dirty="0">
                <a:ea typeface="+mn-lt"/>
                <a:cs typeface="+mn-lt"/>
              </a:rPr>
              <a:t>ซึ่งจะสะดวกกว่า แล้วบันทึก เก็บไว้เป็นแฟ้มโปรแกรม (</a:t>
            </a:r>
            <a:r>
              <a:rPr lang="en-US" dirty="0">
                <a:ea typeface="+mn-lt"/>
                <a:cs typeface="+mn-lt"/>
              </a:rPr>
              <a:t>Source File) </a:t>
            </a:r>
            <a:r>
              <a:rPr lang="th-TH" dirty="0">
                <a:ea typeface="+mn-lt"/>
                <a:cs typeface="+mn-lt"/>
              </a:rPr>
              <a:t>โดยใช้นามสกุลตามข้อกำหนดของภาษาที่ใช้ เช่น .</a:t>
            </a:r>
            <a:r>
              <a:rPr lang="en-US" dirty="0">
                <a:ea typeface="+mn-lt"/>
                <a:cs typeface="+mn-lt"/>
              </a:rPr>
              <a:t>c </a:t>
            </a:r>
            <a:r>
              <a:rPr lang="th-TH" dirty="0">
                <a:ea typeface="+mn-lt"/>
                <a:cs typeface="+mn-lt"/>
              </a:rPr>
              <a:t>หมายถึง โปรแกรมภาษาซี</a:t>
            </a:r>
            <a:endParaRPr lang="th-TH"/>
          </a:p>
        </p:txBody>
      </p:sp>
      <p:sp>
        <p:nvSpPr>
          <p:cNvPr id="3" name="ชื่อเรื่อง 2">
            <a:extLst>
              <a:ext uri="{FF2B5EF4-FFF2-40B4-BE49-F238E27FC236}">
                <a16:creationId xmlns:a16="http://schemas.microsoft.com/office/drawing/2014/main" id="{53D6B5C4-9B0D-BF95-6969-D3C425125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h-TH" dirty="0">
                <a:ea typeface="+mj-lt"/>
                <a:cs typeface="+mj-lt"/>
              </a:rPr>
              <a:t>4.การเขียนโปรแกรม (</a:t>
            </a:r>
            <a:r>
              <a:rPr lang="en-US" dirty="0">
                <a:ea typeface="+mj-lt"/>
                <a:cs typeface="+mj-lt"/>
              </a:rPr>
              <a:t>Coding)</a:t>
            </a:r>
            <a:r>
              <a:rPr lang="en-US" b="0" dirty="0">
                <a:ea typeface="+mj-lt"/>
                <a:cs typeface="+mj-lt"/>
              </a:rPr>
              <a:t> </a:t>
            </a:r>
            <a:endParaRPr lang="th-TH" dirty="0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A4F0A4D7-0643-9E68-CAB8-58D2CB0D7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39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305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539552" y="1631600"/>
            <a:ext cx="8229600" cy="1296144"/>
          </a:xfrm>
        </p:spPr>
        <p:txBody>
          <a:bodyPr vert="horz" lIns="91440" tIns="45720" rIns="91440" bIns="45720" anchor="t">
            <a:normAutofit fontScale="92500" lnSpcReduction="10000"/>
          </a:bodyPr>
          <a:lstStyle/>
          <a:p>
            <a:pPr marL="109220" indent="0">
              <a:buNone/>
            </a:pPr>
            <a:r>
              <a:rPr lang="th-TH" sz="2800" dirty="0">
                <a:latin typeface="Cordia New"/>
                <a:cs typeface="TH Sarabun New"/>
              </a:rPr>
              <a:t>1. เอกสารประกอบการสอน</a:t>
            </a:r>
            <a:br>
              <a:rPr lang="th-TH" sz="2800" dirty="0">
                <a:latin typeface="Cordia New"/>
                <a:cs typeface="TH Sarabun New"/>
              </a:rPr>
            </a:br>
            <a:r>
              <a:rPr lang="th-TH" sz="2800" dirty="0">
                <a:latin typeface="Cordia New"/>
                <a:cs typeface="TH Sarabun New"/>
              </a:rPr>
              <a:t>2. </a:t>
            </a:r>
            <a:r>
              <a:rPr lang="en-US" sz="2800" dirty="0">
                <a:latin typeface="Cordia New"/>
                <a:cs typeface="TH Sarabun New"/>
              </a:rPr>
              <a:t>Slide Power Point</a:t>
            </a:r>
            <a:endParaRPr lang="th-TH" sz="2800">
              <a:latin typeface="Cordia New"/>
              <a:cs typeface="TH Sarabun New"/>
            </a:endParaRPr>
          </a:p>
          <a:p>
            <a:pPr marL="109220" indent="0">
              <a:buNone/>
            </a:pPr>
            <a:r>
              <a:rPr lang="th-TH" sz="2800" dirty="0">
                <a:latin typeface="Cordia New"/>
                <a:cs typeface="TH Sarabun New"/>
              </a:rPr>
              <a:t>3. ตัวอย่างโปรแกรมหรือบทความ</a:t>
            </a: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952782"/>
            <a:ext cx="8229600" cy="634082"/>
          </a:xfrm>
        </p:spPr>
        <p:txBody>
          <a:bodyPr>
            <a:normAutofit/>
          </a:bodyPr>
          <a:lstStyle/>
          <a:p>
            <a:r>
              <a:rPr lang="th-TH" sz="3200" dirty="0">
                <a:latin typeface="TH Sarabun New" pitchFamily="34" charset="-34"/>
                <a:cs typeface="TH Sarabun New" pitchFamily="34" charset="-34"/>
              </a:rPr>
              <a:t>สื่อการเรียนการสอน</a:t>
            </a:r>
            <a:endParaRPr lang="en-US" sz="3200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534144" y="4090380"/>
            <a:ext cx="8449811" cy="1568786"/>
          </a:xfrm>
          <a:prstGeom prst="rect">
            <a:avLst/>
          </a:prstGeom>
        </p:spPr>
        <p:txBody>
          <a:bodyPr vert="horz" lIns="91440" tIns="45720" rIns="91440" bIns="45720" anchor="t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220" indent="0">
              <a:buNone/>
            </a:pPr>
            <a:r>
              <a:rPr lang="th-TH" sz="2800" dirty="0">
                <a:latin typeface="Cordia New"/>
                <a:cs typeface="TH Sarabun New"/>
              </a:rPr>
              <a:t>1. การทำตามตัวอย่างโจทย์คำสั่งและการทำแบบฝึกหัด</a:t>
            </a:r>
          </a:p>
          <a:p>
            <a:pPr marL="109220" indent="0">
              <a:buNone/>
            </a:pPr>
            <a:r>
              <a:rPr lang="th-TH" sz="2800" dirty="0">
                <a:latin typeface="Cordia New"/>
                <a:cs typeface="TH Sarabun New"/>
              </a:rPr>
              <a:t>2. ความตั้งใจในชั้นเรียนและการร่วมมือในการเสนอหรืออภิปราย</a:t>
            </a:r>
          </a:p>
          <a:p>
            <a:pPr marL="109220" indent="0">
              <a:buNone/>
            </a:pPr>
            <a:r>
              <a:rPr lang="th-TH" sz="2800" dirty="0">
                <a:latin typeface="Cordia New"/>
                <a:cs typeface="TH Sarabun New"/>
              </a:rPr>
              <a:t>3. สังเกตจากการมีส่วนร่วมของกิจกรรมในชั้นเรียน</a:t>
            </a:r>
          </a:p>
        </p:txBody>
      </p:sp>
      <p:sp>
        <p:nvSpPr>
          <p:cNvPr id="5" name="ชื่อเรื่อง 2"/>
          <p:cNvSpPr txBox="1">
            <a:spLocks/>
          </p:cNvSpPr>
          <p:nvPr/>
        </p:nvSpPr>
        <p:spPr>
          <a:xfrm>
            <a:off x="534144" y="3321783"/>
            <a:ext cx="8229600" cy="63408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th-TH" sz="3200" dirty="0">
                <a:latin typeface="TH Sarabun New" pitchFamily="34" charset="-34"/>
                <a:cs typeface="TH Sarabun New" pitchFamily="34" charset="-34"/>
              </a:rPr>
              <a:t>การวัดและประเมินผล</a:t>
            </a:r>
            <a:endParaRPr lang="en-US" sz="3200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D7223AA-FAEB-2711-248A-AD9825955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55606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239" y="980728"/>
            <a:ext cx="6957521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F7A81DB-5356-403D-88D1-D1847680A4C7}"/>
              </a:ext>
            </a:extLst>
          </p:cNvPr>
          <p:cNvSpPr txBox="1"/>
          <p:nvPr/>
        </p:nvSpPr>
        <p:spPr>
          <a:xfrm>
            <a:off x="2362072" y="6270836"/>
            <a:ext cx="4910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ภาพที่ </a:t>
            </a:r>
            <a:r>
              <a:rPr lang="en-US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1.11 </a:t>
            </a:r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ตัวอย่างการเขียนโปรแกรมด้วยโปรแกรมภาษาจาว่า</a:t>
            </a:r>
            <a:endParaRPr lang="en-US" sz="1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675C17-B5FF-4F4C-B055-0A25CC303EEB}"/>
              </a:ext>
            </a:extLst>
          </p:cNvPr>
          <p:cNvSpPr txBox="1"/>
          <p:nvPr/>
        </p:nvSpPr>
        <p:spPr>
          <a:xfrm>
            <a:off x="853115" y="172102"/>
            <a:ext cx="7723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ภาพแสดงตัวอย่างการเขียนโปรแกรมด้วยภาษา 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java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C3720E78-7852-3E56-F245-316CAA8ED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40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60813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>
            <a:extLst>
              <a:ext uri="{FF2B5EF4-FFF2-40B4-BE49-F238E27FC236}">
                <a16:creationId xmlns:a16="http://schemas.microsoft.com/office/drawing/2014/main" id="{1B65E24B-93CF-D20A-C675-3EE13E779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 lnSpcReduction="10000"/>
          </a:bodyPr>
          <a:lstStyle/>
          <a:p>
            <a:pPr marL="109855" indent="0">
              <a:buNone/>
            </a:pPr>
            <a:r>
              <a:rPr lang="th-TH" dirty="0">
                <a:ea typeface="+mn-lt"/>
                <a:cs typeface="+mn-lt"/>
              </a:rPr>
              <a:t>       การตรวจสอบโปรแกรมสามารถทำได้ด้วยสายตา ว่าโปรแกรมที่พิมพ์ตรงกับที่เขียนไว้หรือไม่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th-TH" dirty="0">
                <a:ea typeface="+mn-lt"/>
                <a:cs typeface="+mn-lt"/>
              </a:rPr>
              <a:t>แล้วให้ตัวแปลภาษาทำการแปลโปรแกรม เรียกว่า คอมไพล์ (</a:t>
            </a:r>
            <a:r>
              <a:rPr lang="en-US" dirty="0">
                <a:ea typeface="+mn-lt"/>
                <a:cs typeface="+mn-lt"/>
              </a:rPr>
              <a:t>Compile) </a:t>
            </a:r>
            <a:r>
              <a:rPr lang="th-TH" dirty="0">
                <a:ea typeface="+mn-lt"/>
                <a:cs typeface="+mn-lt"/>
              </a:rPr>
              <a:t>เพื่อหาว่ามีข้อผิดพลาดอะไรบ้าง เช่น ผิดรูปแบบคำสั่ง (</a:t>
            </a:r>
            <a:r>
              <a:rPr lang="en-US" dirty="0">
                <a:ea typeface="+mn-lt"/>
                <a:cs typeface="+mn-lt"/>
              </a:rPr>
              <a:t>Syntax Error) </a:t>
            </a:r>
            <a:r>
              <a:rPr lang="th-TH" dirty="0">
                <a:ea typeface="+mn-lt"/>
                <a:cs typeface="+mn-lt"/>
              </a:rPr>
              <a:t>หรือผิดอื่น ๆ เมื่อพบที่ผิดก็ต้องแก้ไข แล้วแปลโปรแกรมใหม่ จนกว่าจะคอมไพล์ผ่านได้เป็นแฟ้มจุดหมาย (</a:t>
            </a:r>
            <a:r>
              <a:rPr lang="en-US" dirty="0">
                <a:ea typeface="+mn-lt"/>
                <a:cs typeface="+mn-lt"/>
              </a:rPr>
              <a:t>Object File) </a:t>
            </a:r>
            <a:r>
              <a:rPr lang="th-TH" dirty="0">
                <a:ea typeface="+mn-lt"/>
                <a:cs typeface="+mn-lt"/>
              </a:rPr>
              <a:t>ซึ่งมีนามสกุลเป็น .</a:t>
            </a:r>
            <a:r>
              <a:rPr lang="en-US" dirty="0">
                <a:ea typeface="+mn-lt"/>
                <a:cs typeface="+mn-lt"/>
              </a:rPr>
              <a:t>obj</a:t>
            </a:r>
            <a:endParaRPr lang="th-TH" dirty="0"/>
          </a:p>
        </p:txBody>
      </p:sp>
      <p:sp>
        <p:nvSpPr>
          <p:cNvPr id="3" name="ชื่อเรื่อง 2">
            <a:extLst>
              <a:ext uri="{FF2B5EF4-FFF2-40B4-BE49-F238E27FC236}">
                <a16:creationId xmlns:a16="http://schemas.microsoft.com/office/drawing/2014/main" id="{45B35CDB-391E-8022-55D0-BB582BD10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h-TH" dirty="0">
                <a:ea typeface="+mj-lt"/>
                <a:cs typeface="+mj-lt"/>
              </a:rPr>
              <a:t>5. การทดสอบโปรแกรม (</a:t>
            </a:r>
            <a:r>
              <a:rPr lang="en-US" dirty="0">
                <a:ea typeface="+mj-lt"/>
                <a:cs typeface="+mj-lt"/>
              </a:rPr>
              <a:t>Testing) </a:t>
            </a:r>
            <a:r>
              <a:rPr lang="th-TH" dirty="0">
                <a:ea typeface="+mj-lt"/>
                <a:cs typeface="+mj-lt"/>
              </a:rPr>
              <a:t>และการแก้ไขข้อผิดพลาด (</a:t>
            </a:r>
            <a:r>
              <a:rPr lang="en-US" dirty="0">
                <a:ea typeface="+mj-lt"/>
                <a:cs typeface="+mj-lt"/>
              </a:rPr>
              <a:t>Debugging)</a:t>
            </a:r>
            <a:endParaRPr lang="th-TH" dirty="0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E327D6F0-115D-19BE-BBFF-CC21BA77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41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4286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0363" y="548680"/>
            <a:ext cx="8055495" cy="267765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6. </a:t>
            </a:r>
            <a:r>
              <a:rPr kumimoji="0" lang="th-TH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การจัดทำเอกสารประกอบโปรแกรม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(Documentation)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thai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r>
              <a:rPr kumimoji="0" lang="th-TH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การจัดทำคู่มือการใช้โปรแกรมและเอกสารประกอบโปรแกรม เพื่อให้ผู้ใช้งาน สามารถใช้โปรแกรมได้สะดวก โดยคู่มือการใช้โปรแกรมควรอธิบายขั้นตอนต่าง ๆ ที่จำเป็นในการใช้งาน ความสามารถและขีดจำกัดของโปรแกรม ตัวอย่างการใช้งานต่าง ๆ เช่น การนำข้อมูล การแสดงผลหรือรายงาน ที่ได้จากการทำงานของโปรแกรม เป็นต้น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4098" name="Picture 2" descr="http://wbi.ohonline.in.th/cp/images/ta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228600"/>
            <a:ext cx="171450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http://wbi.ohonline.in.th/cp/images/ta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228600"/>
            <a:ext cx="171450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id="{50165C77-4800-5D53-7058-E8EBB3AAC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42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1269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B3F74B-E816-4240-8758-3F4EE6D7C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18" y="692696"/>
            <a:ext cx="8237853" cy="5466771"/>
          </a:xfrm>
        </p:spPr>
        <p:txBody>
          <a:bodyPr vert="horz" lIns="91440" tIns="45720" rIns="91440" bIns="45720" anchor="t">
            <a:noAutofit/>
          </a:bodyPr>
          <a:lstStyle/>
          <a:p>
            <a:pPr marL="109220" indent="0">
              <a:buNone/>
            </a:pPr>
            <a:r>
              <a:rPr lang="en-US" sz="2800" dirty="0">
                <a:cs typeface="TH Sarabun New"/>
              </a:rPr>
              <a:t>1.</a:t>
            </a:r>
            <a:r>
              <a:rPr lang="th-TH" sz="2800" dirty="0">
                <a:cs typeface="TH Sarabun New"/>
              </a:rPr>
              <a:t>. จงอธิบายคุณสมบัติของภาษาคอมพิวเตอร์ดังกล่าวนี้ว่ามีคุณสมบัติอย่างไร และ ภาษาคอมพิวเตอร์ดังกล่าวนําไปพัฒนางานในด้านใด</a:t>
            </a:r>
            <a:endParaRPr lang="th-TH"/>
          </a:p>
          <a:p>
            <a:pPr marL="109220" indent="0">
              <a:buNone/>
            </a:pPr>
            <a:r>
              <a:rPr lang="th-TH" sz="2800" dirty="0">
                <a:cs typeface="TH Sarabun New"/>
              </a:rPr>
              <a:t>	 </a:t>
            </a:r>
            <a:r>
              <a:rPr lang="en-US" sz="2800" dirty="0">
                <a:cs typeface="TH Sarabun New"/>
              </a:rPr>
              <a:t>1.1</a:t>
            </a:r>
            <a:r>
              <a:rPr lang="th-TH" sz="2800" dirty="0">
                <a:cs typeface="TH Sarabun New"/>
              </a:rPr>
              <a:t> ภาษาเครื่อง</a:t>
            </a:r>
            <a:endParaRPr lang="en-US"/>
          </a:p>
          <a:p>
            <a:pPr marL="109220" indent="0">
              <a:buNone/>
            </a:pPr>
            <a:r>
              <a:rPr lang="th-TH" sz="2800" dirty="0">
                <a:cs typeface="TH Sarabun New"/>
              </a:rPr>
              <a:t>            </a:t>
            </a:r>
            <a:r>
              <a:rPr lang="en-US" sz="2800" dirty="0">
                <a:cs typeface="TH Sarabun New"/>
              </a:rPr>
              <a:t>1</a:t>
            </a:r>
            <a:r>
              <a:rPr lang="th-TH" sz="2800" dirty="0">
                <a:cs typeface="TH Sarabun New"/>
              </a:rPr>
              <a:t>.2 ภาษาภาษาแอ</a:t>
            </a:r>
            <a:r>
              <a:rPr lang="th-TH" sz="2800" dirty="0" err="1">
                <a:cs typeface="TH Sarabun New"/>
              </a:rPr>
              <a:t>สแ</a:t>
            </a:r>
            <a:r>
              <a:rPr lang="th-TH" sz="2800" dirty="0">
                <a:cs typeface="TH Sarabun New"/>
              </a:rPr>
              <a:t>ซม</a:t>
            </a:r>
            <a:r>
              <a:rPr lang="th-TH" sz="2800" dirty="0" err="1">
                <a:cs typeface="TH Sarabun New"/>
              </a:rPr>
              <a:t>บลี</a:t>
            </a:r>
            <a:r>
              <a:rPr lang="th-TH" sz="2800" dirty="0">
                <a:cs typeface="TH Sarabun New"/>
              </a:rPr>
              <a:t> </a:t>
            </a:r>
            <a:endParaRPr lang="en-US"/>
          </a:p>
          <a:p>
            <a:pPr marL="109220" indent="0">
              <a:buNone/>
            </a:pPr>
            <a:r>
              <a:rPr lang="th-TH" sz="2800" dirty="0">
                <a:cs typeface="TH Sarabun New"/>
              </a:rPr>
              <a:t>            </a:t>
            </a:r>
            <a:r>
              <a:rPr lang="en-US" sz="2800" dirty="0">
                <a:cs typeface="TH Sarabun New"/>
              </a:rPr>
              <a:t>1</a:t>
            </a:r>
            <a:r>
              <a:rPr lang="th-TH" sz="2800" dirty="0">
                <a:cs typeface="TH Sarabun New"/>
              </a:rPr>
              <a:t>.3 ภาษาซี </a:t>
            </a:r>
            <a:endParaRPr lang="en-US"/>
          </a:p>
          <a:p>
            <a:pPr marL="109220" indent="0">
              <a:buNone/>
            </a:pPr>
            <a:r>
              <a:rPr lang="th-TH" sz="2800" dirty="0">
                <a:cs typeface="TH Sarabun New"/>
              </a:rPr>
              <a:t>            </a:t>
            </a:r>
            <a:r>
              <a:rPr lang="en-US" sz="2800" dirty="0">
                <a:cs typeface="TH Sarabun New"/>
              </a:rPr>
              <a:t>1</a:t>
            </a:r>
            <a:r>
              <a:rPr lang="th-TH" sz="2800" dirty="0">
                <a:cs typeface="TH Sarabun New"/>
              </a:rPr>
              <a:t>.4 ภาษาเบสิค </a:t>
            </a:r>
            <a:endParaRPr lang="en-US"/>
          </a:p>
          <a:p>
            <a:pPr marL="109220" indent="0">
              <a:buNone/>
            </a:pPr>
            <a:r>
              <a:rPr lang="en-US" sz="2800" dirty="0">
                <a:cs typeface="TH Sarabun New"/>
              </a:rPr>
              <a:t>	  1</a:t>
            </a:r>
            <a:r>
              <a:rPr lang="th-TH" sz="2800" dirty="0">
                <a:cs typeface="TH Sarabun New"/>
              </a:rPr>
              <a:t>.5 ภาษาจาวา </a:t>
            </a:r>
            <a:endParaRPr lang="en-US"/>
          </a:p>
          <a:p>
            <a:pPr marL="109220" indent="0">
              <a:buNone/>
            </a:pPr>
            <a:r>
              <a:rPr lang="en-US" sz="2800" dirty="0">
                <a:cs typeface="TH Sarabun New"/>
              </a:rPr>
              <a:t>2.</a:t>
            </a:r>
            <a:r>
              <a:rPr lang="th-TH" sz="2800" dirty="0">
                <a:cs typeface="TH Sarabun New"/>
              </a:rPr>
              <a:t>ขั้นตอนของการพัฒนาโปรแกรมคอมพิวเตอร์มีขั้นตอนการพัฒนากี่ขั้นตอน และจงอธิบาย คุณสมบัติในแต่ละขั้นตอนว่ามีหน้าที่อย่างไร </a:t>
            </a:r>
            <a:endParaRPr lang="en-US"/>
          </a:p>
          <a:p>
            <a:pPr marL="109220" indent="0">
              <a:buNone/>
            </a:pPr>
            <a:r>
              <a:rPr lang="en-US" sz="2800" dirty="0">
                <a:cs typeface="TH Sarabun New"/>
              </a:rPr>
              <a:t>3</a:t>
            </a:r>
            <a:r>
              <a:rPr lang="th-TH" sz="2800" dirty="0">
                <a:cs typeface="TH Sarabun New"/>
              </a:rPr>
              <a:t>. ถ้าผู้พัฒนาคอมพิวเตอร์ได้มีการพัฒนาโปรแกรม แต่ผู้พัฒนาขาดการวิเคราะห์ปัญหา และขาด การจัดทำคู่มือโปรแกรม หากขาดขั้นตอนดังกล่าวจะส่งผลอย่างไรต่อการพัฒนาโปรแกรมจงอธิบาย</a:t>
            </a:r>
            <a:endParaRPr lang="en-US" sz="2800" dirty="0">
              <a:cs typeface="TH Sarabun New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3E8F1E-2B1A-492B-8BF3-71D3E340C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285"/>
            <a:ext cx="8229600" cy="79208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1.6 </a:t>
            </a:r>
            <a:r>
              <a:rPr 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คำถามทบทวน</a:t>
            </a:r>
            <a:endParaRPr lang="en-US" sz="40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341FC77B-DE52-2EEC-9F6B-5DB13E2BF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43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69945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303159" y="692703"/>
            <a:ext cx="8661329" cy="5453363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	</a:t>
            </a:r>
            <a:r>
              <a:rPr lang="th-TH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โปรแกรมคอมพิวเตอร์ในปัจจุบันและอนาคตมีบทบาทอย่างยิ่งในการสร้างพัฒนางานดำนต่าง ๆ ไม่ว่าจะเป็นงานทางด้าน การจัดการเอกสาร งานทางด้านกราฟฟิก งานทางด้านการเก็บฐานข้อมูล หรือ งานทางด้านการพัฒนาโปรแกรมในระบบมือถือหรือแท็ป</a:t>
            </a:r>
            <a:r>
              <a:rPr lang="th-TH" sz="28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เล็ต</a:t>
            </a:r>
            <a:r>
              <a:rPr lang="th-TH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ดังนั้นสิ่งสำคัญในการพัฒนาโปรแกรม คอมพิวเตอร์ขึ้นมานั้นก็คือ “ภาษาคอมพิวเตอร์” ภาษาคอมพิวเตอร์ถือได้ว่าเป็นหัวใจหลักในการสร้าง โปรแกรมคอมพิวเตอร์ที่มีอยู่ในปัจจุบันนี้ขึ้นมา โดยภาษาคอมพิวเตอร์ที่มีอยู่ในปัจจุบันมีอยู่มากมายมาย หลายภาษา สามารถนํามาพัฒนาโปรแกรมคอมพิวเตอร์ได้อย่างหลากหลายรูปแบบ ไม่ว่าจะเป็นการพัฒนา โปรแกรมบนเครื่องคอมพิวเตอร์ การพัฒนาโปรแกรมบนระบบ</a:t>
            </a:r>
            <a:r>
              <a:rPr lang="th-TH" sz="28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เซิร์ฟเวอร์</a:t>
            </a:r>
            <a:r>
              <a:rPr lang="th-TH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หรือการพัฒนาโปรแกรมบน โทรศัพท์มือถือหรือแท็ปแล</a:t>
            </a:r>
            <a:r>
              <a:rPr lang="th-TH" sz="28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็ต</a:t>
            </a:r>
            <a:r>
              <a:rPr lang="th-TH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เป็นต้น ทั้งนี้ยังมีสิ่งหนึ่งที่ผู้พัฒนาโปรแกรมควรทราบคือ ระดับของ ภาษาคอมพิวเตอร์ โดยระดับของภาษาคอมพิวเตอร์สามารถแบ่งออกเป็นกว้าง ๆ ได้เป็น 2 ระดับ ดังนี้ ภาษาระดับต่ำ (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Low level language) </a:t>
            </a:r>
            <a:r>
              <a:rPr lang="th-TH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คือ ภาษาเครื่อง และภาษาแอ</a:t>
            </a:r>
            <a:r>
              <a:rPr lang="th-TH" sz="28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สแ</a:t>
            </a:r>
            <a:r>
              <a:rPr lang="th-TH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ซม</a:t>
            </a:r>
            <a:r>
              <a:rPr lang="th-TH" sz="28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บลี</a:t>
            </a:r>
            <a:r>
              <a:rPr lang="th-TH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และภาษาระดับสูง (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High level language) </a:t>
            </a:r>
            <a:r>
              <a:rPr lang="th-TH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เช่น ภาษาปาสคาล ภาษาซี ภาษาเบสิก ภาษาจาวา ภาษา 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HTML </a:t>
            </a:r>
            <a:r>
              <a:rPr lang="th-TH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ภาษา 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PHP </a:t>
            </a:r>
            <a:r>
              <a:rPr lang="th-TH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เป็นต้น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10305" y="116632"/>
            <a:ext cx="8229600" cy="576071"/>
          </a:xfrm>
        </p:spPr>
        <p:txBody>
          <a:bodyPr>
            <a:noAutofit/>
          </a:bodyPr>
          <a:lstStyle/>
          <a:p>
            <a:r>
              <a:rPr lang="en-US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1.7 </a:t>
            </a:r>
            <a:r>
              <a:rPr 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สรุป</a:t>
            </a:r>
            <a:endParaRPr lang="en-US" sz="40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CBC56043-FB70-BC7F-E1A2-BB533F96E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44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814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CEE609-A21E-4148-935F-64F7D4129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 vert="horz" lIns="91440" tIns="45720" rIns="91440" bIns="45720" anchor="t">
            <a:normAutofit/>
          </a:bodyPr>
          <a:lstStyle/>
          <a:p>
            <a:pPr marL="109220" indent="0">
              <a:buNone/>
            </a:pPr>
            <a:r>
              <a:rPr lang="th-TH" sz="28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	</a:t>
            </a:r>
            <a:r>
              <a:rPr lang="th-TH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สิ่งสำคัญอีกประการ คือ ขั้นตอนของการพัฒนาโปรแกรมคอมพิวเตอร์ ซึ่งขั้นตอนของ การพัฒนาการพัฒนาโปรแกรมคอมพิวเตอร์มีขั้นตอนที่ควรปฏิบัติ 5 ขั้นตอนดังนี้ </a:t>
            </a:r>
            <a:endParaRPr lang="th-TH"/>
          </a:p>
          <a:p>
            <a:pPr marL="109220" indent="0">
              <a:buNone/>
            </a:pPr>
            <a:r>
              <a:rPr lang="th-TH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1.การวิเคราะห์ปัญหา (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Program Analysis) </a:t>
            </a:r>
            <a:endParaRPr lang="th-TH" sz="2800" dirty="0"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marL="109220" indent="0">
              <a:buNone/>
            </a:pP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2.</a:t>
            </a:r>
            <a:r>
              <a:rPr lang="th-TH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การออกแบบโปรแกรม (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Program Design)</a:t>
            </a:r>
            <a:endParaRPr lang="th-TH" sz="2800" dirty="0"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marL="109220" indent="0">
              <a:buNone/>
            </a:pP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3.</a:t>
            </a:r>
            <a:r>
              <a:rPr lang="th-TH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การเขียนโปรแกรม (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Program Coding) </a:t>
            </a:r>
            <a:endParaRPr lang="th-TH" sz="2800" dirty="0"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marL="109220" indent="0">
              <a:buNone/>
            </a:pP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4.</a:t>
            </a:r>
            <a:r>
              <a:rPr lang="th-TH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การทดสอบโปรแกรม (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Program Testing)</a:t>
            </a:r>
            <a:r>
              <a:rPr lang="th-TH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</a:t>
            </a:r>
          </a:p>
          <a:p>
            <a:pPr marL="109220" indent="0">
              <a:buNone/>
            </a:pPr>
            <a:r>
              <a:rPr lang="th-TH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5.การจัดทำคู่มือโปรแกรม (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Program Manual)</a:t>
            </a:r>
          </a:p>
          <a:p>
            <a:pPr marL="109855" indent="0">
              <a:buNone/>
            </a:pPr>
            <a:endParaRPr lang="en-US" dirty="0">
              <a:cs typeface="Lucida Sans Unicode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0E16B9B-56ED-41F2-AE62-E608034C2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1.7 </a:t>
            </a:r>
            <a:r>
              <a:rPr 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สรุป(ต่อ)</a:t>
            </a:r>
            <a:endParaRPr lang="en-US" sz="4000" dirty="0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A7F6168E-94CC-1466-03D4-A1C4E820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45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915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H Sarabun New" pitchFamily="34" charset="-34"/>
                <a:cs typeface="TH Sarabun New" pitchFamily="34" charset="-34"/>
                <a:hlinkClick r:id="rId2"/>
              </a:rPr>
              <a:t>https://sites.google.com/site/adbandon/ng23104-thekhnoloyi-sarsnthes-6-thexm-2/3-rup-baeb-khorngsrang-khxng-phasa-khxmphiwtexr</a:t>
            </a:r>
            <a:endParaRPr lang="th-TH" sz="2800" dirty="0">
              <a:latin typeface="TH Sarabun New" pitchFamily="34" charset="-34"/>
              <a:cs typeface="TH Sarabun New" pitchFamily="34" charset="-34"/>
            </a:endParaRPr>
          </a:p>
          <a:p>
            <a:r>
              <a:rPr lang="en-US" sz="2800" dirty="0">
                <a:latin typeface="TH Sarabun New" pitchFamily="34" charset="-34"/>
                <a:cs typeface="TH Sarabun New" pitchFamily="34" charset="-34"/>
                <a:hlinkClick r:id="rId3"/>
              </a:rPr>
              <a:t>http://wbi.ohonline.in.th/cp/unit1_1.html</a:t>
            </a:r>
            <a:endParaRPr lang="th-TH" sz="2800" dirty="0">
              <a:latin typeface="TH Sarabun New" pitchFamily="34" charset="-34"/>
              <a:cs typeface="TH Sarabun New" pitchFamily="34" charset="-34"/>
            </a:endParaRPr>
          </a:p>
          <a:p>
            <a:r>
              <a:rPr lang="en-US" sz="2800" dirty="0">
                <a:latin typeface="TH Sarabun New" pitchFamily="34" charset="-34"/>
                <a:cs typeface="TH Sarabun New" pitchFamily="34" charset="-34"/>
                <a:hlinkClick r:id="rId4"/>
              </a:rPr>
              <a:t>https://www.tutorialspoint.com/compile_java_online.php</a:t>
            </a:r>
            <a:endParaRPr lang="en-US" sz="2800" dirty="0">
              <a:latin typeface="TH Sarabun New" pitchFamily="34" charset="-34"/>
              <a:cs typeface="TH Sarabun New" pitchFamily="34" charset="-34"/>
            </a:endParaRPr>
          </a:p>
          <a:p>
            <a:r>
              <a:rPr lang="en-US" sz="2800" dirty="0">
                <a:latin typeface="TH Sarabun New" pitchFamily="34" charset="-34"/>
                <a:cs typeface="TH Sarabun New" pitchFamily="34" charset="-34"/>
              </a:rPr>
              <a:t>http://biggun77.tripod.com/lesson7.htm</a:t>
            </a:r>
            <a:br>
              <a:rPr lang="en-US" sz="2800" dirty="0">
                <a:latin typeface="TH Sarabun New" pitchFamily="34" charset="-34"/>
                <a:cs typeface="TH Sarabun New" pitchFamily="34" charset="-34"/>
              </a:rPr>
            </a:br>
            <a:r>
              <a:rPr lang="en-US" sz="2800" dirty="0">
                <a:latin typeface="TH Sarabun New" pitchFamily="34" charset="-34"/>
                <a:cs typeface="TH Sarabun New" pitchFamily="34" charset="-34"/>
              </a:rPr>
              <a:t>https://sites.google.com/site/programcomputer56/home/phasa-khxmphiwtexr</a:t>
            </a:r>
            <a:endParaRPr lang="th-TH" sz="2800" dirty="0">
              <a:latin typeface="TH Sarabun New" pitchFamily="34" charset="-34"/>
              <a:cs typeface="TH Sarabun New" pitchFamily="34" charset="-34"/>
            </a:endParaRPr>
          </a:p>
          <a:p>
            <a:pPr marL="109728" indent="0">
              <a:buNone/>
            </a:pPr>
            <a:endParaRPr lang="en-US" sz="2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323528" y="53072"/>
            <a:ext cx="8229600" cy="927656"/>
          </a:xfrm>
        </p:spPr>
        <p:txBody>
          <a:bodyPr>
            <a:normAutofit/>
          </a:bodyPr>
          <a:lstStyle/>
          <a:p>
            <a:r>
              <a:rPr lang="th-TH" sz="4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อ้างอิง</a:t>
            </a:r>
            <a:endParaRPr lang="en-US" sz="4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ADF98C6D-CB6C-680B-97E6-FACB3B323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dirty="0" smtClean="0"/>
              <a:t>46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4856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437573"/>
            <a:ext cx="8229600" cy="4180871"/>
          </a:xfrm>
        </p:spPr>
        <p:txBody>
          <a:bodyPr vert="horz" lIns="91440" tIns="45720" rIns="91440" bIns="45720" anchor="t">
            <a:normAutofit/>
          </a:bodyPr>
          <a:lstStyle/>
          <a:p>
            <a:pPr marL="109220" indent="0" algn="thaiDist">
              <a:buNone/>
            </a:pPr>
            <a:endParaRPr lang="th-TH" sz="3200" dirty="0">
              <a:latin typeface="TH Sarabun New" pitchFamily="34" charset="-34"/>
              <a:ea typeface="Cambria Math" panose="02040503050406030204" pitchFamily="18" charset="0"/>
              <a:cs typeface="TH Sarabun New" pitchFamily="34" charset="-34"/>
            </a:endParaRPr>
          </a:p>
          <a:p>
            <a:pPr marL="109220" indent="0" algn="thaiDist">
              <a:buNone/>
            </a:pPr>
            <a:r>
              <a:rPr lang="th-TH" sz="3200" dirty="0">
                <a:latin typeface="TH Sarabun New" pitchFamily="34" charset="-34"/>
                <a:ea typeface="Cambria Math"/>
                <a:cs typeface="TH Sarabun New"/>
              </a:rPr>
              <a:t>	</a:t>
            </a:r>
            <a:r>
              <a:rPr lang="th-TH" sz="3200" dirty="0">
                <a:latin typeface="Cordia New"/>
                <a:ea typeface="Cambria Math"/>
                <a:cs typeface="TH Sarabun New"/>
              </a:rPr>
              <a:t>หลักการออกแบบและเขียนโปรแกรม ผังงานโปรแกรม รูปแบบไวยากรณ์ภาษา องค์ประกอบของภาษาคอมพิวเตอร์ คำสั่งเข้าข้อมูล การประมวลผลและแสดงผลลัพธ์  การจัดรูปแบบของข้อมูล ตัวดำเนินการนิพจน์ คำสั่งเงื่อนไข คำสั่งการวนซ้ำ ตัวแปรชุด ตัวขี้ ฟังก์ชัน ข้อมูลชนิดโครงสร้าง แฟ้มข้อมูล และการจัดการแฟ้มข้อมูล</a:t>
            </a:r>
            <a:endParaRPr lang="en-US" sz="3200">
              <a:latin typeface="Cordia New"/>
              <a:ea typeface="Cambria Math"/>
              <a:cs typeface="TH Sarabun New"/>
            </a:endParaRPr>
          </a:p>
          <a:p>
            <a:pPr marL="109855" indent="0">
              <a:buNone/>
            </a:pPr>
            <a:endParaRPr lang="th-TH" sz="4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ชื่อเรื่อง 2">
            <a:extLst>
              <a:ext uri="{FF2B5EF4-FFF2-40B4-BE49-F238E27FC236}">
                <a16:creationId xmlns:a16="http://schemas.microsoft.com/office/drawing/2014/main" id="{1C3438F5-56C7-96DE-F816-F94E9C4D1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52782"/>
            <a:ext cx="8229600" cy="634082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h-TH" sz="4000" dirty="0">
                <a:latin typeface="TH Sarabun New" pitchFamily="34" charset="-34"/>
                <a:cs typeface="TH Sarabun New"/>
              </a:rPr>
              <a:t>บทนำ</a:t>
            </a:r>
            <a:endParaRPr lang="th-TH" sz="4000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A378CCFE-3411-86F6-5307-16354F30A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9818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>
            <a:extLst>
              <a:ext uri="{FF2B5EF4-FFF2-40B4-BE49-F238E27FC236}">
                <a16:creationId xmlns:a16="http://schemas.microsoft.com/office/drawing/2014/main" id="{1F663B47-709C-CB6E-94DB-0A9B75C0B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8163"/>
          </a:xfrm>
        </p:spPr>
        <p:txBody>
          <a:bodyPr vert="horz" lIns="91440" tIns="45720" rIns="91440" bIns="45720" anchor="t">
            <a:normAutofit lnSpcReduction="10000"/>
          </a:bodyPr>
          <a:lstStyle/>
          <a:p>
            <a:pPr indent="-255905">
              <a:buNone/>
            </a:pPr>
            <a:r>
              <a:rPr lang="th" sz="2800" dirty="0">
                <a:latin typeface="Cordia New"/>
                <a:ea typeface="+mn-lt"/>
                <a:cs typeface="TH Sarabun New"/>
              </a:rPr>
              <a:t>          </a:t>
            </a:r>
            <a:r>
              <a:rPr lang="th" sz="3200" dirty="0">
                <a:latin typeface="Cordia New"/>
                <a:ea typeface="+mn-lt"/>
                <a:cs typeface="TH Sarabun New"/>
              </a:rPr>
              <a:t>  ภาษาเป็นสื่อที่ใช้ในการติดต่อสื่อสารระหว่างกันของสิ่งมีชีวิตซึ่งมีหลายรูปแบบแตกต่างกันไป  มนุษย์เราสามารถใช้สื่อได้หลายรูปแบบเช่น ภาษาพูด  ภาษาเขียน  และภาษามือ เป็นต้น </a:t>
            </a:r>
            <a:r>
              <a:rPr lang="th-TH" sz="3200" dirty="0">
                <a:latin typeface="Cordia New"/>
                <a:ea typeface="+mn-lt"/>
                <a:cs typeface="TH Sarabun New"/>
              </a:rPr>
              <a:t> </a:t>
            </a:r>
          </a:p>
          <a:p>
            <a:pPr indent="-255905">
              <a:buNone/>
            </a:pPr>
            <a:r>
              <a:rPr lang="th" sz="3200" dirty="0">
                <a:latin typeface="Cordia New"/>
                <a:ea typeface="+mn-lt"/>
                <a:cs typeface="TH Sarabun New"/>
              </a:rPr>
              <a:t>            คอมพิวเตอร์ไม่ใช่สิ่งมีชีวิตทำไมทำงานได้คอมพิวเตอร์เป็นอุปกรณ์อิเล็กทรอนิกส์ ที่มนุษย์สร้างขึ้นเพื่อช่วยในการทำงานตั้งแต่งานที่ง่ายจนถึงระดับที่มีความสลับซับซ้อนมาก   คอมพิวเตอร์จะทำงานตามคำสั่งที่มนุษย์กำหนดไว้ให้ทำ  จึงมีการกำหนดภาษาขึ้นมาใหม่เพื่อ ให้คอมพิวเตอร์เข้าใจคำสั่งของมนุษย์เราเรียกภาษานี้ว่าภาษาคอมพิวเตอร์หรือ  ภาษาประดิษฐ์  (</a:t>
            </a:r>
            <a:r>
              <a:rPr lang="th-TH" sz="3200" dirty="0">
                <a:latin typeface="Cordia New"/>
                <a:ea typeface="+mn-lt"/>
                <a:cs typeface="TH Sarabun New"/>
              </a:rPr>
              <a:t>Computer  </a:t>
            </a:r>
            <a:r>
              <a:rPr lang="th-TH" sz="3200" dirty="0" err="1">
                <a:latin typeface="Cordia New"/>
                <a:ea typeface="+mn-lt"/>
                <a:cs typeface="TH Sarabun New"/>
              </a:rPr>
              <a:t>language</a:t>
            </a:r>
            <a:r>
              <a:rPr lang="th-TH" sz="3200" dirty="0">
                <a:latin typeface="Cordia New"/>
                <a:ea typeface="+mn-lt"/>
                <a:cs typeface="TH Sarabun New"/>
              </a:rPr>
              <a:t>)  </a:t>
            </a:r>
            <a:r>
              <a:rPr lang="th" sz="3200" dirty="0">
                <a:latin typeface="Cordia New"/>
                <a:ea typeface="+mn-lt"/>
                <a:cs typeface="TH Sarabun New"/>
              </a:rPr>
              <a:t>เป็นภาษาติดต่อสื่อสารกันระหว่างมนุษย์และคอมพิวเตอร์ </a:t>
            </a:r>
            <a:r>
              <a:rPr lang="th-TH" sz="3200" dirty="0">
                <a:latin typeface="Cordia New"/>
                <a:ea typeface="+mn-lt"/>
                <a:cs typeface="TH Sarabun New"/>
              </a:rPr>
              <a:t> </a:t>
            </a:r>
            <a:endParaRPr lang="th-TH" sz="3200">
              <a:cs typeface="TH Sarabun New"/>
            </a:endParaRPr>
          </a:p>
        </p:txBody>
      </p:sp>
      <p:sp>
        <p:nvSpPr>
          <p:cNvPr id="3" name="ชื่อเรื่อง 2">
            <a:extLst>
              <a:ext uri="{FF2B5EF4-FFF2-40B4-BE49-F238E27FC236}">
                <a16:creationId xmlns:a16="http://schemas.microsoft.com/office/drawing/2014/main" id="{0047E2E8-C0D5-EA5D-F7FE-0798A939F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>
                <a:latin typeface="Cordia New"/>
                <a:ea typeface="+mj-lt"/>
                <a:cs typeface="+mj-lt"/>
              </a:rPr>
              <a:t>1.1 </a:t>
            </a:r>
            <a:r>
              <a:rPr lang="th-TH" dirty="0">
                <a:latin typeface="Cordia New"/>
                <a:ea typeface="+mj-lt"/>
                <a:cs typeface="TH Sarabun New"/>
              </a:rPr>
              <a:t>ภาษาคอมพิวเตอร์</a:t>
            </a:r>
            <a:endParaRPr lang="th-TH" dirty="0">
              <a:latin typeface="Cordia New"/>
              <a:cs typeface="TH Sarabun New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5122BB9F-ED82-A917-6C9F-53DA1A579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832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109220" indent="0">
              <a:buNone/>
            </a:pPr>
            <a:r>
              <a:rPr lang="en-US" sz="3200" dirty="0">
                <a:latin typeface="Cordia New"/>
                <a:cs typeface="TH Sarabun New"/>
              </a:rPr>
              <a:t>1</a:t>
            </a:r>
            <a:r>
              <a:rPr lang="th-TH" sz="3200" dirty="0">
                <a:latin typeface="Cordia New"/>
                <a:cs typeface="TH Sarabun New"/>
              </a:rPr>
              <a:t>.ประเภทของภาษาคอมพิวเตอร์</a:t>
            </a:r>
          </a:p>
          <a:p>
            <a:pPr marL="621665" lvl="1"/>
            <a:r>
              <a:rPr lang="th-TH" sz="3200" dirty="0">
                <a:latin typeface="Cordia New"/>
                <a:cs typeface="TH Sarabun New"/>
              </a:rPr>
              <a:t>ภาษาเครื่อง</a:t>
            </a:r>
            <a:r>
              <a:rPr lang="en-US" sz="3200" dirty="0">
                <a:latin typeface="Cordia New"/>
                <a:cs typeface="TH Sarabun New"/>
              </a:rPr>
              <a:t> (Machine Language)</a:t>
            </a:r>
          </a:p>
          <a:p>
            <a:pPr marL="621665" lvl="1"/>
            <a:r>
              <a:rPr lang="th-TH" sz="3200" dirty="0">
                <a:latin typeface="Cordia New"/>
                <a:cs typeface="TH Sarabun New"/>
              </a:rPr>
              <a:t>ภาษาระดับต่ำ</a:t>
            </a:r>
            <a:r>
              <a:rPr lang="en-US" sz="3200" dirty="0">
                <a:latin typeface="Cordia New"/>
                <a:cs typeface="TH Sarabun New"/>
              </a:rPr>
              <a:t> (Low – Level Language)</a:t>
            </a:r>
            <a:endParaRPr lang="th-TH" sz="3200" dirty="0">
              <a:latin typeface="Cordia New"/>
              <a:cs typeface="TH Sarabun New"/>
            </a:endParaRPr>
          </a:p>
          <a:p>
            <a:pPr marL="621665" lvl="1"/>
            <a:r>
              <a:rPr lang="th-TH" sz="3200" dirty="0">
                <a:latin typeface="Cordia New"/>
                <a:cs typeface="TH Sarabun New"/>
              </a:rPr>
              <a:t>ภาษาระดับสูง</a:t>
            </a:r>
            <a:r>
              <a:rPr lang="en-US" sz="3200" dirty="0">
                <a:latin typeface="Cordia New"/>
                <a:cs typeface="TH Sarabun New"/>
              </a:rPr>
              <a:t> (High – Level Language)</a:t>
            </a:r>
            <a:endParaRPr lang="th-TH" sz="3200" dirty="0">
              <a:latin typeface="Cordia New"/>
              <a:cs typeface="TH Sarabun New"/>
            </a:endParaRPr>
          </a:p>
          <a:p>
            <a:pPr marL="109220" indent="0">
              <a:buNone/>
            </a:pPr>
            <a:r>
              <a:rPr lang="th-TH" sz="3200" dirty="0">
                <a:latin typeface="Cordia New"/>
                <a:cs typeface="TH Sarabun New"/>
              </a:rPr>
              <a:t>2. โปรแกรมแปลภาษาคอมพิวเตอร์</a:t>
            </a:r>
          </a:p>
          <a:p>
            <a:pPr marL="621665" lvl="1"/>
            <a:r>
              <a:rPr lang="th-TH" sz="3200" dirty="0">
                <a:latin typeface="Cordia New"/>
                <a:cs typeface="TH Sarabun New"/>
              </a:rPr>
              <a:t>อินเตอร์พรี</a:t>
            </a:r>
            <a:r>
              <a:rPr lang="th-TH" sz="3200" dirty="0" err="1">
                <a:latin typeface="Cordia New"/>
                <a:cs typeface="TH Sarabun New"/>
              </a:rPr>
              <a:t>เต</a:t>
            </a:r>
            <a:r>
              <a:rPr lang="th-TH" sz="3200" dirty="0">
                <a:latin typeface="Cordia New"/>
                <a:cs typeface="TH Sarabun New"/>
              </a:rPr>
              <a:t>อร์</a:t>
            </a:r>
          </a:p>
          <a:p>
            <a:pPr marL="621665" lvl="1"/>
            <a:r>
              <a:rPr lang="th-TH" sz="3200" dirty="0">
                <a:latin typeface="Cordia New"/>
                <a:cs typeface="TH Sarabun New"/>
              </a:rPr>
              <a:t>คอมไฟ</a:t>
            </a:r>
            <a:r>
              <a:rPr lang="th-TH" sz="3200" dirty="0" err="1">
                <a:latin typeface="Cordia New"/>
                <a:cs typeface="TH Sarabun New"/>
              </a:rPr>
              <a:t>เล</a:t>
            </a:r>
            <a:r>
              <a:rPr lang="th-TH" sz="3200" dirty="0">
                <a:latin typeface="Cordia New"/>
                <a:cs typeface="TH Sarabun New"/>
              </a:rPr>
              <a:t>อร์</a:t>
            </a:r>
          </a:p>
          <a:p>
            <a:pPr marL="621665" lvl="1"/>
            <a:r>
              <a:rPr lang="th-TH" sz="3200" dirty="0">
                <a:latin typeface="Cordia New"/>
                <a:cs typeface="TH Sarabun New"/>
              </a:rPr>
              <a:t>องค์ประกอบของโปรแกรมแปลภาษคอมพิวเตอร์</a:t>
            </a:r>
            <a:endParaRPr lang="en-US" sz="3200" dirty="0">
              <a:latin typeface="Cordia New"/>
              <a:cs typeface="TH Sarabun New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4400" dirty="0">
                <a:latin typeface="TH Sarabun New" pitchFamily="34" charset="-34"/>
                <a:cs typeface="TH Sarabun New" pitchFamily="34" charset="-34"/>
              </a:rPr>
              <a:t>1.1 </a:t>
            </a:r>
            <a:r>
              <a:rPr lang="th-TH" sz="4400" dirty="0">
                <a:latin typeface="TH Sarabun New" pitchFamily="34" charset="-34"/>
                <a:cs typeface="TH Sarabun New" pitchFamily="34" charset="-34"/>
              </a:rPr>
              <a:t>ภาษาคอมพิวเตอร์ (ต่อ)</a:t>
            </a:r>
            <a:endParaRPr lang="en-US" sz="4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60C5B765-61FE-D3DA-BA16-579B1226F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2933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>
            <a:extLst>
              <a:ext uri="{FF2B5EF4-FFF2-40B4-BE49-F238E27FC236}">
                <a16:creationId xmlns:a16="http://schemas.microsoft.com/office/drawing/2014/main" id="{C0F74C49-D045-C9C3-DF4B-FDFB9F242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56333"/>
            <a:ext cx="8229600" cy="4525963"/>
          </a:xfrm>
        </p:spPr>
        <p:txBody>
          <a:bodyPr vert="horz" lIns="91440" tIns="45720" rIns="91440" bIns="45720" anchor="t">
            <a:normAutofit fontScale="92500" lnSpcReduction="20000"/>
          </a:bodyPr>
          <a:lstStyle/>
          <a:p>
            <a:pPr marL="109855" indent="0">
              <a:buNone/>
            </a:pPr>
            <a:r>
              <a:rPr lang="th" sz="2400" dirty="0">
                <a:latin typeface="Cordia New"/>
                <a:ea typeface="+mn-lt"/>
                <a:cs typeface="TH Sarabun New"/>
              </a:rPr>
              <a:t>    </a:t>
            </a:r>
            <a:r>
              <a:rPr lang="th" sz="3200" dirty="0">
                <a:latin typeface="Cordia New"/>
                <a:ea typeface="+mn-lt"/>
                <a:cs typeface="TH Sarabun New"/>
              </a:rPr>
              <a:t>        เป็นภาษาโปรแกรมคอมพิวเตอร์ที่สั่งให้คอมพิวเตอร์ทำงานได้โดยตรงซึ่ง  การเขียนคำสั่งให้กับคอมพิวเตอร์เป็นภาษาเครื่องนั้นยากต่อการเข้าใจ  องค์ประกอบของภาษาเครื่องจะประกอบด้วยเลข </a:t>
            </a:r>
            <a:r>
              <a:rPr lang="th-TH" sz="3200" dirty="0">
                <a:latin typeface="Cordia New"/>
                <a:ea typeface="+mn-lt"/>
                <a:cs typeface="TH Sarabun New"/>
              </a:rPr>
              <a:t>0 </a:t>
            </a:r>
            <a:r>
              <a:rPr lang="th" sz="3200" dirty="0">
                <a:latin typeface="Cordia New"/>
                <a:ea typeface="+mn-lt"/>
                <a:cs typeface="TH Sarabun New"/>
              </a:rPr>
              <a:t>และ</a:t>
            </a:r>
            <a:r>
              <a:rPr lang="th-TH" sz="3200" dirty="0">
                <a:latin typeface="Cordia New"/>
                <a:ea typeface="+mn-lt"/>
                <a:cs typeface="TH Sarabun New"/>
              </a:rPr>
              <a:t>1 </a:t>
            </a:r>
            <a:r>
              <a:rPr lang="th" sz="3200" dirty="0">
                <a:latin typeface="Cordia New"/>
                <a:ea typeface="+mn-lt"/>
                <a:cs typeface="TH Sarabun New"/>
              </a:rPr>
              <a:t>หรือ ระบบเลขฐานสอง  (</a:t>
            </a:r>
            <a:r>
              <a:rPr lang="th-TH" sz="3200" dirty="0" err="1">
                <a:latin typeface="Cordia New"/>
                <a:ea typeface="+mn-lt"/>
                <a:cs typeface="TH Sarabun New"/>
              </a:rPr>
              <a:t>Binary</a:t>
            </a:r>
            <a:r>
              <a:rPr lang="th-TH" sz="3200" dirty="0">
                <a:latin typeface="Cordia New"/>
                <a:ea typeface="+mn-lt"/>
                <a:cs typeface="TH Sarabun New"/>
              </a:rPr>
              <a:t> System)  </a:t>
            </a:r>
            <a:r>
              <a:rPr lang="th" sz="3200" dirty="0">
                <a:latin typeface="Cordia New"/>
                <a:ea typeface="+mn-lt"/>
                <a:cs typeface="TH Sarabun New"/>
              </a:rPr>
              <a:t>เมื่อส่งผ่านให้คอมพิวเตอร์ คอมพิวเตอร์สามารถเข้าใจได้  โปรแกรมที่ได้จากภาษานี้จึงเป็นกลุ่มรหัสคำสั่งของตัวเลขล้วน ๆ  ที่เรียงต่อกันดังนั้นโปรแกรมภาษาเครื่องจึงมีความยุ่งยากเป็นอย่างยิ่งเนื่องจากอยู่ในรูปแบบ หรือสัญลักษณ์ที่เราไม่คุ้นเคย</a:t>
            </a:r>
            <a:r>
              <a:rPr lang="th-TH" sz="3200" dirty="0">
                <a:latin typeface="Cordia New"/>
                <a:ea typeface="+mn-lt"/>
                <a:cs typeface="TH Sarabun New"/>
              </a:rPr>
              <a:t> </a:t>
            </a:r>
          </a:p>
          <a:p>
            <a:pPr marL="109855" indent="0">
              <a:buNone/>
            </a:pPr>
            <a:r>
              <a:rPr lang="th" sz="3200" b="1" dirty="0">
                <a:latin typeface="Cordia New"/>
                <a:ea typeface="+mn-lt"/>
                <a:cs typeface="TH Sarabun New"/>
              </a:rPr>
              <a:t>         ข้อดีของภาษาเครื่อง</a:t>
            </a:r>
            <a:r>
              <a:rPr lang="th" sz="3200" dirty="0">
                <a:latin typeface="Cordia New"/>
                <a:ea typeface="+mn-lt"/>
                <a:cs typeface="TH Sarabun New"/>
              </a:rPr>
              <a:t> คือ กินเนื้อที่ความจำน้อย  เมื่อคำสั่งนี้เข้าสู่เครื่องคอมพิวเตอร์สามารถสั่งการทำงานได้ทันที  จึงมีความรวดเร็วสูง</a:t>
            </a:r>
            <a:endParaRPr lang="th-TH" sz="3200">
              <a:latin typeface="Lucida Sans Unicode"/>
              <a:ea typeface="+mn-lt"/>
              <a:cs typeface="TH Sarabun New"/>
            </a:endParaRPr>
          </a:p>
          <a:p>
            <a:pPr marL="109855" indent="0">
              <a:buNone/>
            </a:pPr>
            <a:r>
              <a:rPr lang="th" sz="3200" b="1" dirty="0">
                <a:latin typeface="Cordia New"/>
                <a:ea typeface="+mn-lt"/>
                <a:cs typeface="TH Sarabun New"/>
              </a:rPr>
              <a:t>         ข้อเสียของภาษาเครื่อง</a:t>
            </a:r>
            <a:r>
              <a:rPr lang="th" sz="3200" dirty="0">
                <a:latin typeface="Cordia New"/>
                <a:ea typeface="+mn-lt"/>
                <a:cs typeface="TH Sarabun New"/>
              </a:rPr>
              <a:t>  คือ ยากต่อการเรียนรู้และการจดจำ  ดังนั้นจึงทำให้ยากต่อการสร้างหรือการพัฒนาซอฟท์แวร์   </a:t>
            </a:r>
            <a:r>
              <a:rPr lang="th" sz="2400" dirty="0">
                <a:latin typeface="Cordia New"/>
                <a:ea typeface="+mn-lt"/>
                <a:cs typeface="TH Sarabun New"/>
              </a:rPr>
              <a:t>  </a:t>
            </a:r>
            <a:r>
              <a:rPr lang="th-TH" sz="2400" dirty="0">
                <a:latin typeface="Cordia New"/>
                <a:ea typeface="+mn-lt"/>
                <a:cs typeface="TH Sarabun New"/>
              </a:rPr>
              <a:t> </a:t>
            </a:r>
            <a:endParaRPr lang="th-TH">
              <a:cs typeface="TH Sarabun New"/>
            </a:endParaRPr>
          </a:p>
        </p:txBody>
      </p:sp>
      <p:sp>
        <p:nvSpPr>
          <p:cNvPr id="3" name="ชื่อเรื่อง 2">
            <a:extLst>
              <a:ext uri="{FF2B5EF4-FFF2-40B4-BE49-F238E27FC236}">
                <a16:creationId xmlns:a16="http://schemas.microsoft.com/office/drawing/2014/main" id="{5EE5A9F3-B2F0-1B1B-E344-D489E49FF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h-TH" dirty="0">
                <a:latin typeface="Cordia New"/>
                <a:ea typeface="+mj-lt"/>
                <a:cs typeface="TH Sarabun New"/>
              </a:rPr>
              <a:t>1.1.1 ภาษาเครื่องจักร  (</a:t>
            </a:r>
            <a:r>
              <a:rPr lang="en-US" dirty="0">
                <a:latin typeface="Cordia New"/>
                <a:ea typeface="+mj-lt"/>
                <a:cs typeface="+mj-lt"/>
              </a:rPr>
              <a:t>Machine  Language)</a:t>
            </a:r>
            <a:endParaRPr lang="th-TH" dirty="0">
              <a:latin typeface="Cordia New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63F9D106-7F18-8D2E-24AE-51FA19779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5549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5CEAE0D-BA24-4FCB-8A62-CF2A2D2DC87C}"/>
              </a:ext>
            </a:extLst>
          </p:cNvPr>
          <p:cNvSpPr txBox="1"/>
          <p:nvPr/>
        </p:nvSpPr>
        <p:spPr>
          <a:xfrm>
            <a:off x="2554643" y="5517232"/>
            <a:ext cx="45793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1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ภาพที่</a:t>
            </a:r>
            <a:r>
              <a:rPr lang="en-US" sz="1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</a:t>
            </a:r>
            <a:r>
              <a:rPr lang="en-US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1.1 </a:t>
            </a:r>
            <a:r>
              <a:rPr lang="th-TH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ตัวอย่างโปรแกรมภาษาเครื่องจักร </a:t>
            </a:r>
            <a:r>
              <a:rPr lang="th-TH" sz="1400" dirty="0">
                <a:effectLst/>
                <a:latin typeface="TH Sarabun New" pitchFamily="34" charset="-34"/>
                <a:cs typeface="TH Sarabun New" pitchFamily="34" charset="-34"/>
              </a:rPr>
              <a:t> (</a:t>
            </a:r>
            <a:r>
              <a:rPr lang="en-US" sz="1400" dirty="0">
                <a:effectLst/>
                <a:latin typeface="TH Sarabun New" pitchFamily="34" charset="-34"/>
                <a:cs typeface="TH Sarabun New" pitchFamily="34" charset="-34"/>
              </a:rPr>
              <a:t>Machine  Language)</a:t>
            </a:r>
            <a:r>
              <a:rPr lang="th-TH" sz="1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</a:t>
            </a:r>
            <a:endParaRPr lang="en-US" sz="1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://168training.com/e-learning_new/c/lesson1/content1/more/image/img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052736"/>
            <a:ext cx="609232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008686" y="6017639"/>
            <a:ext cx="61579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dirty="0">
                <a:latin typeface="TH Sarabun New" pitchFamily="34" charset="-34"/>
                <a:cs typeface="TH Sarabun New" pitchFamily="34" charset="-34"/>
              </a:rPr>
              <a:t>ที่มาภาพ : </a:t>
            </a:r>
            <a:r>
              <a:rPr lang="en-US" sz="1400" dirty="0">
                <a:latin typeface="TH Sarabun New" pitchFamily="34" charset="-34"/>
                <a:cs typeface="TH Sarabun New" pitchFamily="34" charset="-34"/>
              </a:rPr>
              <a:t>https://milerdev.blogspot.com/2016/11/1-machine-language.html</a:t>
            </a: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76FB34C0-0DD8-59C6-BB39-81E8B5955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8502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วมกลุ่ม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759</TotalTime>
  <Words>3788</Words>
  <Application>Microsoft Office PowerPoint</Application>
  <PresentationFormat>นำเสนอทางหน้าจอ (4:3)</PresentationFormat>
  <Paragraphs>171</Paragraphs>
  <Slides>46</Slides>
  <Notes>0</Notes>
  <HiddenSlides>0</HiddenSlides>
  <MMClips>0</MMClips>
  <ScaleCrop>false</ScaleCrop>
  <HeadingPairs>
    <vt:vector size="4" baseType="variant"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46</vt:i4>
      </vt:variant>
    </vt:vector>
  </HeadingPairs>
  <TitlesOfParts>
    <vt:vector size="47" baseType="lpstr">
      <vt:lpstr>รวมกลุ่ม</vt:lpstr>
      <vt:lpstr>หน่วยการเรียนที่ 1</vt:lpstr>
      <vt:lpstr>หัวข้อเนื้อหา</vt:lpstr>
      <vt:lpstr>วัตถุประสงค์เชิงพฤติกรรม</vt:lpstr>
      <vt:lpstr>สื่อการเรียนการสอน</vt:lpstr>
      <vt:lpstr>บทนำ</vt:lpstr>
      <vt:lpstr>1.1 ภาษาคอมพิวเตอร์</vt:lpstr>
      <vt:lpstr>1.1 ภาษาคอมพิวเตอร์ (ต่อ)</vt:lpstr>
      <vt:lpstr>1.1.1 ภาษาเครื่องจักร  (Machine  Language)</vt:lpstr>
      <vt:lpstr>งานนำเสนอ PowerPoint</vt:lpstr>
      <vt:lpstr>1.1.2  ภาษาระดับต่ำหรือภาษาแอสเซมบลี (Low-Level  Language)</vt:lpstr>
      <vt:lpstr>งานนำเสนอ PowerPoint</vt:lpstr>
      <vt:lpstr>1.1.2  ภาษาระดับต่ำหรือภาษาแอสเซมบลี (Low-Level  Language)(ต่อ)</vt:lpstr>
      <vt:lpstr>1.3 ภาษาระดับสูง  (High - Level Language)</vt:lpstr>
      <vt:lpstr>ตัวอย่างภาษาระดับสูง</vt:lpstr>
      <vt:lpstr>1.3.1 ภาษาฟอร์แทรน     (FORmula TRANstation : FORTRAN)</vt:lpstr>
      <vt:lpstr>งานนำเสนอ PowerPoint</vt:lpstr>
      <vt:lpstr>1.3.2  ภาษาโคบอล  (Common Business Oriented Language : COBOL)</vt:lpstr>
      <vt:lpstr>งานนำเสนอ PowerPoint</vt:lpstr>
      <vt:lpstr>งานนำเสนอ PowerPoint</vt:lpstr>
      <vt:lpstr>งานนำเสนอ PowerPoint</vt:lpstr>
      <vt:lpstr>1.3.4 ภาษาปาสคาล  (Pascal) </vt:lpstr>
      <vt:lpstr>งานนำเสนอ PowerPoint</vt:lpstr>
      <vt:lpstr>1.3.5 ภาษาซีและซีพลัสพลัส (C และ C++) </vt:lpstr>
      <vt:lpstr>งานนำเสนอ PowerPoint</vt:lpstr>
      <vt:lpstr>1.3.6 ภาษาวิชวลเบสิก (Visual Basic) </vt:lpstr>
      <vt:lpstr>งานนำเสนอ PowerPoint</vt:lpstr>
      <vt:lpstr>1.3.7 ภาษาจาว่า (Java)</vt:lpstr>
      <vt:lpstr>งานนำเสนอ PowerPoint</vt:lpstr>
      <vt:lpstr>งานนำเสนอ PowerPoint</vt:lpstr>
      <vt:lpstr>1.4 การทำงานของโปรแกรมแปลภาษา</vt:lpstr>
      <vt:lpstr>งานนำเสนอ PowerPoint</vt:lpstr>
      <vt:lpstr>งานนำเสนอ PowerPoint</vt:lpstr>
      <vt:lpstr> 1.5  ขั้นตอนในการพัฒนาโปรแกรม</vt:lpstr>
      <vt:lpstr>งานนำเสนอ PowerPoint</vt:lpstr>
      <vt:lpstr>2. การกำหนดรายละเอียดของโปรแกรม (Program Specification)</vt:lpstr>
      <vt:lpstr>2. การกำหนดรายละเอียดของโปรแกรม (Program Specification)(ต่อ) </vt:lpstr>
      <vt:lpstr>3. การออกแบบโปรแกรม (Program Design) </vt:lpstr>
      <vt:lpstr>3. การออกแบบโปรแกรม (Program Design)(ต่อ)</vt:lpstr>
      <vt:lpstr>4.การเขียนโปรแกรม (Coding) </vt:lpstr>
      <vt:lpstr>งานนำเสนอ PowerPoint</vt:lpstr>
      <vt:lpstr>5. การทดสอบโปรแกรม (Testing) และการแก้ไขข้อผิดพลาด (Debugging)</vt:lpstr>
      <vt:lpstr>งานนำเสนอ PowerPoint</vt:lpstr>
      <vt:lpstr>1.6 คำถามทบทวน</vt:lpstr>
      <vt:lpstr>1.7 สรุป</vt:lpstr>
      <vt:lpstr>1.7 สรุป(ต่อ)</vt:lpstr>
      <vt:lpstr>อ้างอิง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LENOVO</dc:creator>
  <cp:lastModifiedBy>บุสเราะห์ ลือแบซา</cp:lastModifiedBy>
  <cp:revision>485</cp:revision>
  <dcterms:modified xsi:type="dcterms:W3CDTF">2022-06-29T15:34:19Z</dcterms:modified>
</cp:coreProperties>
</file>